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42.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4.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 id="2147483651" r:id="rId5"/>
    <p:sldMasterId id="2147483673" r:id="rId6"/>
    <p:sldMasterId id="2147483678"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Lst>
  <p:sldSz cy="6858000" cx="12192000"/>
  <p:notesSz cx="6858000" cy="9144000"/>
  <p:embeddedFontLst>
    <p:embeddedFont>
      <p:font typeface="Raleway SemiBold"/>
      <p:regular r:id="rId37"/>
      <p:bold r:id="rId38"/>
      <p:italic r:id="rId39"/>
      <p:boldItalic r:id="rId40"/>
    </p:embeddedFont>
    <p:embeddedFont>
      <p:font typeface="Raleway"/>
      <p:regular r:id="rId41"/>
      <p:bold r:id="rId42"/>
      <p:italic r:id="rId43"/>
      <p:boldItalic r:id="rId44"/>
    </p:embeddedFont>
    <p:embeddedFont>
      <p:font typeface="Architects Daughter"/>
      <p:regular r:id="rId45"/>
    </p:embeddedFont>
    <p:embeddedFont>
      <p:font typeface="Roboto"/>
      <p:regular r:id="rId46"/>
      <p:bold r:id="rId47"/>
      <p:italic r:id="rId48"/>
      <p:boldItalic r:id="rId49"/>
    </p:embeddedFont>
    <p:embeddedFont>
      <p:font typeface="Raleway Black"/>
      <p:bold r:id="rId50"/>
      <p:boldItalic r:id="rId51"/>
    </p:embeddedFont>
    <p:embeddedFont>
      <p:font typeface="Open Sans ExtraBold"/>
      <p:bold r:id="rId52"/>
      <p:boldItalic r:id="rId5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 uri="GoogleSlidesCustomDataVersion2">
      <go:slidesCustomData xmlns:go="http://customooxmlschemas.google.com/" r:id="rId54" roundtripDataSignature="AMtx7mjk+K6ovrr39s9ZsWhju2ServaC6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alewaySemiBold-boldItalic.fntdata"/><Relationship Id="rId42" Type="http://schemas.openxmlformats.org/officeDocument/2006/relationships/font" Target="fonts/Raleway-bold.fntdata"/><Relationship Id="rId41" Type="http://schemas.openxmlformats.org/officeDocument/2006/relationships/font" Target="fonts/Raleway-regular.fntdata"/><Relationship Id="rId44" Type="http://schemas.openxmlformats.org/officeDocument/2006/relationships/font" Target="fonts/Raleway-boldItalic.fntdata"/><Relationship Id="rId43" Type="http://schemas.openxmlformats.org/officeDocument/2006/relationships/font" Target="fonts/Raleway-italic.fntdata"/><Relationship Id="rId46" Type="http://schemas.openxmlformats.org/officeDocument/2006/relationships/font" Target="fonts/Roboto-regular.fntdata"/><Relationship Id="rId45" Type="http://schemas.openxmlformats.org/officeDocument/2006/relationships/font" Target="fonts/ArchitectsDaughter-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1.xml"/><Relationship Id="rId48" Type="http://schemas.openxmlformats.org/officeDocument/2006/relationships/font" Target="fonts/Roboto-italic.fntdata"/><Relationship Id="rId47" Type="http://schemas.openxmlformats.org/officeDocument/2006/relationships/font" Target="fonts/Roboto-bold.fntdata"/><Relationship Id="rId49" Type="http://schemas.openxmlformats.org/officeDocument/2006/relationships/font" Target="fonts/Roboto-boldItalic.fntdata"/><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notesMaster" Target="notesMasters/notesMaster1.xml"/><Relationship Id="rId31" Type="http://schemas.openxmlformats.org/officeDocument/2006/relationships/slide" Target="slides/slide23.xml"/><Relationship Id="rId30" Type="http://schemas.openxmlformats.org/officeDocument/2006/relationships/slide" Target="slides/slide22.xml"/><Relationship Id="rId33" Type="http://schemas.openxmlformats.org/officeDocument/2006/relationships/slide" Target="slides/slide25.xml"/><Relationship Id="rId32" Type="http://schemas.openxmlformats.org/officeDocument/2006/relationships/slide" Target="slides/slide24.xml"/><Relationship Id="rId35" Type="http://schemas.openxmlformats.org/officeDocument/2006/relationships/slide" Target="slides/slide27.xml"/><Relationship Id="rId34" Type="http://schemas.openxmlformats.org/officeDocument/2006/relationships/slide" Target="slides/slide26.xml"/><Relationship Id="rId37" Type="http://schemas.openxmlformats.org/officeDocument/2006/relationships/font" Target="fonts/RalewaySemiBold-regular.fntdata"/><Relationship Id="rId36" Type="http://schemas.openxmlformats.org/officeDocument/2006/relationships/slide" Target="slides/slide28.xml"/><Relationship Id="rId39" Type="http://schemas.openxmlformats.org/officeDocument/2006/relationships/font" Target="fonts/RalewaySemiBold-italic.fntdata"/><Relationship Id="rId38" Type="http://schemas.openxmlformats.org/officeDocument/2006/relationships/font" Target="fonts/RalewaySemiBold-bold.fntdata"/><Relationship Id="rId20" Type="http://schemas.openxmlformats.org/officeDocument/2006/relationships/slide" Target="slides/slide12.xml"/><Relationship Id="rId22" Type="http://schemas.openxmlformats.org/officeDocument/2006/relationships/slide" Target="slides/slide14.xml"/><Relationship Id="rId21" Type="http://schemas.openxmlformats.org/officeDocument/2006/relationships/slide" Target="slides/slide13.xml"/><Relationship Id="rId24" Type="http://schemas.openxmlformats.org/officeDocument/2006/relationships/slide" Target="slides/slide16.xml"/><Relationship Id="rId23" Type="http://schemas.openxmlformats.org/officeDocument/2006/relationships/slide" Target="slides/slide15.xml"/><Relationship Id="rId26" Type="http://schemas.openxmlformats.org/officeDocument/2006/relationships/slide" Target="slides/slide18.xml"/><Relationship Id="rId25" Type="http://schemas.openxmlformats.org/officeDocument/2006/relationships/slide" Target="slides/slide17.xml"/><Relationship Id="rId28" Type="http://schemas.openxmlformats.org/officeDocument/2006/relationships/slide" Target="slides/slide20.xml"/><Relationship Id="rId27" Type="http://schemas.openxmlformats.org/officeDocument/2006/relationships/slide" Target="slides/slide19.xml"/><Relationship Id="rId29" Type="http://schemas.openxmlformats.org/officeDocument/2006/relationships/slide" Target="slides/slide21.xml"/><Relationship Id="rId51" Type="http://schemas.openxmlformats.org/officeDocument/2006/relationships/font" Target="fonts/RalewayBlack-boldItalic.fntdata"/><Relationship Id="rId50" Type="http://schemas.openxmlformats.org/officeDocument/2006/relationships/font" Target="fonts/RalewayBlack-bold.fntdata"/><Relationship Id="rId53" Type="http://schemas.openxmlformats.org/officeDocument/2006/relationships/font" Target="fonts/OpenSansExtraBold-boldItalic.fntdata"/><Relationship Id="rId52" Type="http://schemas.openxmlformats.org/officeDocument/2006/relationships/font" Target="fonts/OpenSansExtraBold-bold.fntdata"/><Relationship Id="rId11" Type="http://schemas.openxmlformats.org/officeDocument/2006/relationships/slide" Target="slides/slide3.xml"/><Relationship Id="rId10" Type="http://schemas.openxmlformats.org/officeDocument/2006/relationships/slide" Target="slides/slide2.xml"/><Relationship Id="rId54" Type="http://customschemas.google.com/relationships/presentationmetadata" Target="metadata"/><Relationship Id="rId13" Type="http://schemas.openxmlformats.org/officeDocument/2006/relationships/slide" Target="slides/slide5.xml"/><Relationship Id="rId12" Type="http://schemas.openxmlformats.org/officeDocument/2006/relationships/slide" Target="slides/slide4.xml"/><Relationship Id="rId15" Type="http://schemas.openxmlformats.org/officeDocument/2006/relationships/slide" Target="slides/slide7.xml"/><Relationship Id="rId14" Type="http://schemas.openxmlformats.org/officeDocument/2006/relationships/slide" Target="slides/slide6.xml"/><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8"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agicap.com/fr/article/rentabilite-financiere-guide-complet/" TargetMode="Externa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1" name="Google Shape;181;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27a5183edaa_3_5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1" name="Google Shape;371;g27a5183edaa_3_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27a5183edaa_3_1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4" name="Google Shape;384;g27a5183edaa_3_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27a5183edaa_0_26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90" name="Google Shape;390;g27a5183edaa_0_26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1" name="Google Shape;391;g27a5183edaa_0_26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27a5183edaa_3_7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03" name="Google Shape;403;g27a5183edaa_3_7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4" name="Google Shape;404;g27a5183edaa_3_7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g27a5183edaa_0_29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14" name="Google Shape;414;g27a5183edaa_0_29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5" name="Google Shape;415;g27a5183edaa_0_29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g27a5183edaa_0_3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27" name="Google Shape;427;g27a5183edaa_0_31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8" name="Google Shape;428;g27a5183edaa_0_31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27a5183edaa_0_157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9" name="Google Shape;439;g27a5183edaa_0_157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g1e6ba52d1e6_0_0:notes"/>
          <p:cNvSpPr/>
          <p:nvPr>
            <p:ph idx="2" type="sldImg"/>
          </p:nvPr>
        </p:nvSpPr>
        <p:spPr>
          <a:xfrm>
            <a:off x="685085" y="1143000"/>
            <a:ext cx="54879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5" name="Google Shape;445;g1e6ba52d1e6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46" name="Google Shape;446;g1e6ba52d1e6_0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g27a5183edaa_0_158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0" name="Google Shape;470;g27a5183edaa_0_158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g27a5183edaa_11_41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6" name="Google Shape;476;g27a5183edaa_11_4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27a5183edaa_8_30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9" name="Google Shape;189;g27a5183edaa_8_30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g27a5183edaa_11_41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4" name="Google Shape;484;g27a5183edaa_11_4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g27a5183edaa_11_42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2" name="Google Shape;492;g27a5183edaa_11_4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g27a5183edaa_2_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00" name="Google Shape;500;g27a5183edaa_2_2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Pour le secteur automobile nous avons exploité le nombre d’unités vendues par pays et par marque, le chiffre d’affaire et les excédents bruts ainsi que des ratios de rentabilité</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chine + grand marché et celui qui s’est le plus développé croissance moyenne 7,4%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regarder chiffre d’affaires mais mettre en perspective avec EBE </a:t>
            </a:r>
            <a:endParaRPr/>
          </a:p>
          <a:p>
            <a:pPr indent="-304800" lvl="0" marL="457200" rtl="0" algn="just">
              <a:spcBef>
                <a:spcPts val="0"/>
              </a:spcBef>
              <a:spcAft>
                <a:spcPts val="0"/>
              </a:spcAft>
              <a:buClr>
                <a:schemeClr val="dk1"/>
              </a:buClr>
              <a:buSzPts val="1200"/>
              <a:buFont typeface="Malgun Gothic"/>
              <a:buChar char="●"/>
            </a:pPr>
            <a:r>
              <a:rPr b="1" lang="en-US">
                <a:latin typeface="Malgun Gothic"/>
                <a:ea typeface="Malgun Gothic"/>
                <a:cs typeface="Malgun Gothic"/>
                <a:sym typeface="Malgun Gothic"/>
              </a:rPr>
              <a:t>Excédent brut d’exploitation </a:t>
            </a:r>
            <a:endParaRPr b="1">
              <a:latin typeface="Malgun Gothic"/>
              <a:ea typeface="Malgun Gothic"/>
              <a:cs typeface="Malgun Gothic"/>
              <a:sym typeface="Malgun Gothic"/>
            </a:endParaRPr>
          </a:p>
          <a:p>
            <a:pPr indent="0" lvl="0" marL="0" rtl="0" algn="just">
              <a:spcBef>
                <a:spcPts val="0"/>
              </a:spcBef>
              <a:spcAft>
                <a:spcPts val="0"/>
              </a:spcAft>
              <a:buNone/>
            </a:pPr>
            <a:r>
              <a:rPr lang="en-US">
                <a:latin typeface="Malgun Gothic"/>
                <a:ea typeface="Malgun Gothic"/>
                <a:cs typeface="Malgun Gothic"/>
                <a:sym typeface="Malgun Gothic"/>
              </a:rPr>
              <a:t>l’Excédent brut d’exploitation ou EBE est une mesure de rentabilité réelle. Il représente la capacité d’une entreprise à générer des ressources de trésorerie uniquement à travers ses activités opérationnelles sans tenir compte de ses politiques d’investissement et de financement.</a:t>
            </a:r>
            <a:endParaRPr>
              <a:latin typeface="Malgun Gothic"/>
              <a:ea typeface="Malgun Gothic"/>
              <a:cs typeface="Malgun Gothic"/>
              <a:sym typeface="Malgun Gothic"/>
            </a:endParaRPr>
          </a:p>
          <a:p>
            <a:pPr indent="0" lvl="0" marL="0" rtl="0" algn="just">
              <a:spcBef>
                <a:spcPts val="0"/>
              </a:spcBef>
              <a:spcAft>
                <a:spcPts val="0"/>
              </a:spcAft>
              <a:buNone/>
            </a:pPr>
            <a:r>
              <a:t/>
            </a:r>
            <a:endParaRPr>
              <a:latin typeface="Malgun Gothic"/>
              <a:ea typeface="Malgun Gothic"/>
              <a:cs typeface="Malgun Gothic"/>
              <a:sym typeface="Malgun Gothic"/>
            </a:endParaRPr>
          </a:p>
          <a:p>
            <a:pPr indent="-304800" lvl="0" marL="457200" rtl="0" algn="just">
              <a:spcBef>
                <a:spcPts val="0"/>
              </a:spcBef>
              <a:spcAft>
                <a:spcPts val="0"/>
              </a:spcAft>
              <a:buClr>
                <a:schemeClr val="dk1"/>
              </a:buClr>
              <a:buSzPts val="1200"/>
              <a:buFont typeface="Cambria"/>
              <a:buChar char="●"/>
            </a:pPr>
            <a:r>
              <a:rPr b="1" lang="en-US" sz="1100">
                <a:solidFill>
                  <a:srgbClr val="212529"/>
                </a:solidFill>
                <a:latin typeface="Roboto"/>
                <a:ea typeface="Roboto"/>
                <a:cs typeface="Roboto"/>
                <a:sym typeface="Roboto"/>
              </a:rPr>
              <a:t>Ratio de rentabilité économique = Résultat net / Actif total</a:t>
            </a:r>
            <a:r>
              <a:rPr lang="en-US">
                <a:latin typeface="Malgun Gothic"/>
                <a:ea typeface="Malgun Gothic"/>
                <a:cs typeface="Malgun Gothic"/>
                <a:sym typeface="Malgun Gothic"/>
              </a:rPr>
              <a:t>   (RoCE)</a:t>
            </a:r>
            <a:endParaRPr>
              <a:latin typeface="Cambria"/>
              <a:ea typeface="Cambria"/>
              <a:cs typeface="Cambria"/>
              <a:sym typeface="Cambria"/>
            </a:endParaRPr>
          </a:p>
          <a:p>
            <a:pPr indent="0" lvl="0" marL="0" rtl="0" algn="just">
              <a:spcBef>
                <a:spcPts val="0"/>
              </a:spcBef>
              <a:spcAft>
                <a:spcPts val="0"/>
              </a:spcAft>
              <a:buNone/>
            </a:pPr>
            <a:r>
              <a:rPr lang="en-US">
                <a:latin typeface="Malgun Gothic"/>
                <a:ea typeface="Malgun Gothic"/>
                <a:cs typeface="Malgun Gothic"/>
                <a:sym typeface="Malgun Gothic"/>
              </a:rPr>
              <a:t>Le Return on Capital Employed RoCE est un indicateur de performance financier qui sert à évaluer la performance économique d’une entreprise, en particulier la </a:t>
            </a:r>
            <a:r>
              <a:rPr lang="en-US">
                <a:uFill>
                  <a:noFill/>
                </a:uFill>
                <a:latin typeface="Malgun Gothic"/>
                <a:ea typeface="Malgun Gothic"/>
                <a:cs typeface="Malgun Gothic"/>
                <a:sym typeface="Malgun Gothic"/>
                <a:hlinkClick r:id="rId2"/>
              </a:rPr>
              <a:t>rentabilité</a:t>
            </a:r>
            <a:r>
              <a:rPr lang="en-US">
                <a:latin typeface="Malgun Gothic"/>
                <a:ea typeface="Malgun Gothic"/>
                <a:cs typeface="Malgun Gothic"/>
                <a:sym typeface="Malgun Gothic"/>
              </a:rPr>
              <a:t> économique des capitaux investis.  Il permet à l’entreprise de connaître le profit généré (ou résultat opérationnel net) pour chaque euro investi dans son exploitation. Un RoCE de 0,35 signifie que pour 100€ investis dans l’exploitation l’entreprise retire 35€ de bénéfices. En général pour qu’un RoCE soit intéressant il doit être au minimum de 20%. </a:t>
            </a:r>
            <a:endParaRPr>
              <a:latin typeface="Malgun Gothic"/>
              <a:ea typeface="Malgun Gothic"/>
              <a:cs typeface="Malgun Gothic"/>
              <a:sym typeface="Malgun Gothic"/>
            </a:endParaRPr>
          </a:p>
          <a:p>
            <a:pPr indent="0" lvl="0" marL="0" rtl="0" algn="just">
              <a:spcBef>
                <a:spcPts val="0"/>
              </a:spcBef>
              <a:spcAft>
                <a:spcPts val="0"/>
              </a:spcAft>
              <a:buNone/>
            </a:pPr>
            <a:r>
              <a:t/>
            </a:r>
            <a:endParaRPr>
              <a:latin typeface="Malgun Gothic"/>
              <a:ea typeface="Malgun Gothic"/>
              <a:cs typeface="Malgun Gothic"/>
              <a:sym typeface="Malgun Gothic"/>
            </a:endParaRPr>
          </a:p>
          <a:p>
            <a:pPr indent="-304800" lvl="0" marL="457200" rtl="0" algn="just">
              <a:spcBef>
                <a:spcPts val="0"/>
              </a:spcBef>
              <a:spcAft>
                <a:spcPts val="0"/>
              </a:spcAft>
              <a:buClr>
                <a:schemeClr val="dk1"/>
              </a:buClr>
              <a:buSzPts val="1200"/>
              <a:buFont typeface="Cambria"/>
              <a:buChar char="●"/>
            </a:pPr>
            <a:r>
              <a:rPr b="1" lang="en-US" sz="1100">
                <a:solidFill>
                  <a:srgbClr val="212529"/>
                </a:solidFill>
                <a:latin typeface="Roboto"/>
                <a:ea typeface="Roboto"/>
                <a:cs typeface="Roboto"/>
                <a:sym typeface="Roboto"/>
              </a:rPr>
              <a:t>Rentabilité opérationnelle = Résultat d’exploitation / Chiffre d’affaires</a:t>
            </a:r>
            <a:r>
              <a:rPr lang="en-US">
                <a:latin typeface="Malgun Gothic"/>
                <a:ea typeface="Malgun Gothic"/>
                <a:cs typeface="Malgun Gothic"/>
                <a:sym typeface="Malgun Gothic"/>
              </a:rPr>
              <a:t>   </a:t>
            </a:r>
            <a:endParaRPr>
              <a:latin typeface="Cambria"/>
              <a:ea typeface="Cambria"/>
              <a:cs typeface="Cambria"/>
              <a:sym typeface="Cambria"/>
            </a:endParaRPr>
          </a:p>
          <a:p>
            <a:pPr indent="0" lvl="0" marL="0" rtl="0" algn="just">
              <a:spcBef>
                <a:spcPts val="0"/>
              </a:spcBef>
              <a:spcAft>
                <a:spcPts val="0"/>
              </a:spcAft>
              <a:buClr>
                <a:schemeClr val="dk1"/>
              </a:buClr>
              <a:buSzPts val="1100"/>
              <a:buFont typeface="Arial"/>
              <a:buNone/>
            </a:pPr>
            <a:r>
              <a:rPr lang="en-US">
                <a:latin typeface="Malgun Gothic"/>
                <a:ea typeface="Malgun Gothic"/>
                <a:cs typeface="Malgun Gothic"/>
                <a:sym typeface="Malgun Gothic"/>
              </a:rPr>
              <a:t>Ce ratio permet de connaître la part du chiffre d'affaires uniquement liée au cœur d’activité de l’entreprise. Il permet de vérifier que les activités opérationnelles de l’entreprise sont génératrices de gain. C’est une mesure de rentabilité à long terme</a:t>
            </a:r>
            <a:endParaRPr>
              <a:latin typeface="Malgun Gothic"/>
              <a:ea typeface="Malgun Gothic"/>
              <a:cs typeface="Malgun Gothic"/>
              <a:sym typeface="Malgun Gothic"/>
            </a:endParaRPr>
          </a:p>
        </p:txBody>
      </p:sp>
      <p:sp>
        <p:nvSpPr>
          <p:cNvPr id="501" name="Google Shape;501;g27a5183edaa_2_2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g27a5183edaa_2_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08" name="Google Shape;508;g27a5183edaa_2_4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Pour les motos nous avons conservé les mêmes mesures. Augmentation du nb de moto vendues, principal pays acheteur = Allemagne mais croissance aussi dans les “autres pays “., même si excédent brut d’exploitation pas très stable rentabilité éco et opérationnelle plutot stables. </a:t>
            </a:r>
            <a:endParaRPr/>
          </a:p>
        </p:txBody>
      </p:sp>
      <p:sp>
        <p:nvSpPr>
          <p:cNvPr id="509" name="Google Shape;509;g27a5183edaa_2_4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g27a5183edaa_8_1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16" name="Google Shape;516;g27a5183edaa_8_15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7" name="Google Shape;517;g27a5183edaa_8_15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g27a5183edaa_8_16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24" name="Google Shape;524;g27a5183edaa_8_16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5" name="Google Shape;525;g27a5183edaa_8_16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 name="Shape 530"/>
        <p:cNvGrpSpPr/>
        <p:nvPr/>
      </p:nvGrpSpPr>
      <p:grpSpPr>
        <a:xfrm>
          <a:off x="0" y="0"/>
          <a:ext cx="0" cy="0"/>
          <a:chOff x="0" y="0"/>
          <a:chExt cx="0" cy="0"/>
        </a:xfrm>
      </p:grpSpPr>
      <p:sp>
        <p:nvSpPr>
          <p:cNvPr id="531" name="Google Shape;531;g27a5183edaa_0_159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2" name="Google Shape;532;g27a5183edaa_0_159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 name="Shape 538"/>
        <p:cNvGrpSpPr/>
        <p:nvPr/>
      </p:nvGrpSpPr>
      <p:grpSpPr>
        <a:xfrm>
          <a:off x="0" y="0"/>
          <a:ext cx="0" cy="0"/>
          <a:chOff x="0" y="0"/>
          <a:chExt cx="0" cy="0"/>
        </a:xfrm>
      </p:grpSpPr>
      <p:sp>
        <p:nvSpPr>
          <p:cNvPr id="539" name="Google Shape;539;g27a5183edaa_11_50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0" name="Google Shape;540;g27a5183edaa_11_50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6" name="Shape 566"/>
        <p:cNvGrpSpPr/>
        <p:nvPr/>
      </p:nvGrpSpPr>
      <p:grpSpPr>
        <a:xfrm>
          <a:off x="0" y="0"/>
          <a:ext cx="0" cy="0"/>
          <a:chOff x="0" y="0"/>
          <a:chExt cx="0" cy="0"/>
        </a:xfrm>
      </p:grpSpPr>
      <p:sp>
        <p:nvSpPr>
          <p:cNvPr id="567" name="Google Shape;567;g27a5183edaa_8_17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8" name="Google Shape;568;g27a5183edaa_8_176:notes"/>
          <p:cNvSpPr/>
          <p:nvPr>
            <p:ph idx="2" type="sldImg"/>
          </p:nvPr>
        </p:nvSpPr>
        <p:spPr>
          <a:xfrm>
            <a:off x="685085" y="1143000"/>
            <a:ext cx="54879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27a5183edaa_11_12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ajouter crisp dm </a:t>
            </a:r>
            <a:endParaRPr/>
          </a:p>
        </p:txBody>
      </p:sp>
      <p:sp>
        <p:nvSpPr>
          <p:cNvPr id="239" name="Google Shape;239;g27a5183edaa_11_1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27a5183edaa_0_334:notes"/>
          <p:cNvSpPr/>
          <p:nvPr>
            <p:ph idx="2" type="sldImg"/>
          </p:nvPr>
        </p:nvSpPr>
        <p:spPr>
          <a:xfrm>
            <a:off x="685085" y="1143000"/>
            <a:ext cx="54879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7" name="Google Shape;287;g27a5183edaa_0_33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Tout d’abord je vais commencer</a:t>
            </a:r>
            <a:endParaRPr/>
          </a:p>
          <a:p>
            <a:pPr indent="0" lvl="0" marL="0" rtl="0" algn="l">
              <a:spcBef>
                <a:spcPts val="0"/>
              </a:spcBef>
              <a:spcAft>
                <a:spcPts val="0"/>
              </a:spcAft>
              <a:buNone/>
            </a:pPr>
            <a:r>
              <a:rPr lang="en-US"/>
              <a:t>Apres je vais émméttre mes ob</a:t>
            </a:r>
            <a:endParaRPr/>
          </a:p>
          <a:p>
            <a:pPr indent="0" lvl="0" marL="0" rtl="0" algn="l">
              <a:spcBef>
                <a:spcPts val="0"/>
              </a:spcBef>
              <a:spcAft>
                <a:spcPts val="0"/>
              </a:spcAft>
              <a:buNone/>
            </a:pPr>
            <a:r>
              <a:rPr lang="en-US"/>
              <a:t>Par la suite la partie materiel et methode</a:t>
            </a:r>
            <a:endParaRPr/>
          </a:p>
          <a:p>
            <a:pPr indent="0" lvl="0" marL="0" rtl="0" algn="l">
              <a:spcBef>
                <a:spcPts val="0"/>
              </a:spcBef>
              <a:spcAft>
                <a:spcPts val="0"/>
              </a:spcAft>
              <a:buNone/>
            </a:pPr>
            <a:r>
              <a:rPr lang="en-US"/>
              <a:t>Ensuite passer et pour finir je vais </a:t>
            </a:r>
            <a:endParaRPr/>
          </a:p>
        </p:txBody>
      </p:sp>
      <p:sp>
        <p:nvSpPr>
          <p:cNvPr id="288" name="Google Shape;288;g27a5183edaa_0_33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27a5183edaa_0_156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1" name="Google Shape;311;g27a5183edaa_0_15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27a5183edaa_2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Dans cette introduction je vais vous donner un aperçu de l’entreprise BMW, de son organisation ainsi que du contexte dans lequel elle évolue. Je pense que pour tout le monde il est assez clair que BMW est un constructeur automobile allemand. En terme de chiffre d’affaires au premier trimestre 2023 elle se place en 7ème position derrière Volkswagen ou Mercedes-Benz. </a:t>
            </a:r>
            <a:endParaRPr/>
          </a:p>
          <a:p>
            <a:pPr indent="0" lvl="0" marL="0" rtl="0" algn="l">
              <a:spcBef>
                <a:spcPts val="0"/>
              </a:spcBef>
              <a:spcAft>
                <a:spcPts val="0"/>
              </a:spcAft>
              <a:buNone/>
            </a:pPr>
            <a:r>
              <a:rPr lang="en-US"/>
              <a:t>A la différence de certains de ses concurrents BMW a décidé de se spécialiser dans le secteur des véhicules premium et de luxe, avec un volume de vente plus restreint mais qui génère un chiffre d’affaire compétitif.</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Les activités de l’entreprise se découpent en 3 segments: auto, moto et financier. La partie financière concerne l’accès à la propriété des véhicules BMW, grâce à des prêts ou à du leasing. Le segment auto prédomine largement les 2 autres en terme de nombre d’employés ou de génération de revenu comme indiqué dans ce graphique. </a:t>
            </a:r>
            <a:br>
              <a:rPr lang="en-US"/>
            </a:br>
            <a:br>
              <a:rPr lang="en-US"/>
            </a:br>
            <a:r>
              <a:rPr lang="en-US"/>
              <a:t>Enfin BMW possède deux autres marques de voiture. Il s’agit de Rolls-Royce qui lui permet d’étoffer son offre luxe et de MINI qui lui permet d’être présent sur le marché des voiture citadines à plus petit format. </a:t>
            </a:r>
            <a:endParaRPr/>
          </a:p>
        </p:txBody>
      </p:sp>
      <p:sp>
        <p:nvSpPr>
          <p:cNvPr id="317" name="Google Shape;317;g27a5183edaa_2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27a5183edaa_8_36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30" name="Google Shape;330;g27a5183edaa_8_3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27a5183edaa_0_157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2" name="Google Shape;352;g27a5183edaa_0_157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27a5183edaa_3_3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8" name="Google Shape;358;g27a5183edaa_3_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jp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jp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jp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jp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jp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jp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jp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jp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jp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jp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9.jp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0.jp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jp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jp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jp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slide layout">
  <p:cSld name="Cover slide layout">
    <p:bg>
      <p:bgPr>
        <a:blipFill>
          <a:blip r:embed="rId2">
            <a:alphaModFix/>
          </a:blip>
          <a:stretch>
            <a:fillRect/>
          </a:stretch>
        </a:blipFill>
      </p:bgPr>
    </p:bg>
    <p:spTree>
      <p:nvGrpSpPr>
        <p:cNvPr id="10" name="Shape 10"/>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Contents slide layout">
  <p:cSld name="9_Contents slide layout">
    <p:spTree>
      <p:nvGrpSpPr>
        <p:cNvPr id="24" name="Shape 24"/>
        <p:cNvGrpSpPr/>
        <p:nvPr/>
      </p:nvGrpSpPr>
      <p:grpSpPr>
        <a:xfrm>
          <a:off x="0" y="0"/>
          <a:ext cx="0" cy="0"/>
          <a:chOff x="0" y="0"/>
          <a:chExt cx="0" cy="0"/>
        </a:xfrm>
      </p:grpSpPr>
      <p:sp>
        <p:nvSpPr>
          <p:cNvPr id="25" name="Google Shape;25;p62"/>
          <p:cNvSpPr/>
          <p:nvPr/>
        </p:nvSpPr>
        <p:spPr>
          <a:xfrm>
            <a:off x="6842775" y="1777038"/>
            <a:ext cx="4572000" cy="3200400"/>
          </a:xfrm>
          <a:prstGeom prst="frame">
            <a:avLst>
              <a:gd fmla="val 2160" name="adj1"/>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6" name="Google Shape;26;p62"/>
          <p:cNvSpPr/>
          <p:nvPr/>
        </p:nvSpPr>
        <p:spPr>
          <a:xfrm>
            <a:off x="777225" y="1757238"/>
            <a:ext cx="4572000" cy="3200400"/>
          </a:xfrm>
          <a:prstGeom prst="frame">
            <a:avLst>
              <a:gd fmla="val 2160" name="adj1"/>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7" name="Google Shape;27;p62"/>
          <p:cNvSpPr/>
          <p:nvPr>
            <p:ph idx="2" type="pic"/>
          </p:nvPr>
        </p:nvSpPr>
        <p:spPr>
          <a:xfrm>
            <a:off x="995958" y="1585866"/>
            <a:ext cx="4572000" cy="3200400"/>
          </a:xfrm>
          <a:prstGeom prst="rect">
            <a:avLst/>
          </a:prstGeom>
          <a:solidFill>
            <a:srgbClr val="F2F2F2"/>
          </a:solidFill>
          <a:ln>
            <a:noFill/>
          </a:ln>
        </p:spPr>
      </p:sp>
      <p:sp>
        <p:nvSpPr>
          <p:cNvPr id="28" name="Google Shape;28;p62"/>
          <p:cNvSpPr/>
          <p:nvPr>
            <p:ph idx="3" type="pic"/>
          </p:nvPr>
        </p:nvSpPr>
        <p:spPr>
          <a:xfrm>
            <a:off x="6624043" y="1585866"/>
            <a:ext cx="4572000" cy="3200400"/>
          </a:xfrm>
          <a:prstGeom prst="rect">
            <a:avLst/>
          </a:prstGeom>
          <a:solidFill>
            <a:srgbClr val="F2F2F2"/>
          </a:solidFill>
          <a:ln>
            <a:noFill/>
          </a:ln>
        </p:spPr>
      </p:sp>
      <p:sp>
        <p:nvSpPr>
          <p:cNvPr id="29" name="Google Shape;29;p62"/>
          <p:cNvSpPr txBox="1"/>
          <p:nvPr>
            <p:ph idx="1" type="body"/>
          </p:nvPr>
        </p:nvSpPr>
        <p:spPr>
          <a:xfrm>
            <a:off x="323529" y="339509"/>
            <a:ext cx="11573197" cy="724247"/>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1000"/>
              </a:spcBef>
              <a:spcAft>
                <a:spcPts val="0"/>
              </a:spcAft>
              <a:buClr>
                <a:srgbClr val="262626"/>
              </a:buClr>
              <a:buSzPts val="5400"/>
              <a:buFont typeface="Arial"/>
              <a:buNone/>
              <a:defRPr b="0" i="0" sz="5400" u="none" cap="none" strike="noStrike">
                <a:solidFill>
                  <a:srgbClr val="262626"/>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Contents slide layout">
  <p:cSld name="10_Contents slide layout">
    <p:bg>
      <p:bgPr>
        <a:blipFill>
          <a:blip r:embed="rId2">
            <a:alphaModFix/>
          </a:blip>
          <a:stretch>
            <a:fillRect/>
          </a:stretch>
        </a:blipFill>
      </p:bgPr>
    </p:bg>
    <p:spTree>
      <p:nvGrpSpPr>
        <p:cNvPr id="30" name="Shape 30"/>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Contents slide layout">
  <p:cSld name="11_Contents slide layout">
    <p:spTree>
      <p:nvGrpSpPr>
        <p:cNvPr id="31" name="Shape 31"/>
        <p:cNvGrpSpPr/>
        <p:nvPr/>
      </p:nvGrpSpPr>
      <p:grpSpPr>
        <a:xfrm>
          <a:off x="0" y="0"/>
          <a:ext cx="0" cy="0"/>
          <a:chOff x="0" y="0"/>
          <a:chExt cx="0" cy="0"/>
        </a:xfrm>
      </p:grpSpPr>
      <p:sp>
        <p:nvSpPr>
          <p:cNvPr id="32" name="Google Shape;32;p64"/>
          <p:cNvSpPr/>
          <p:nvPr/>
        </p:nvSpPr>
        <p:spPr>
          <a:xfrm>
            <a:off x="0" y="474066"/>
            <a:ext cx="11704301" cy="5909868"/>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3" name="Google Shape;33;p64"/>
          <p:cNvSpPr/>
          <p:nvPr>
            <p:ph idx="2" type="pic"/>
          </p:nvPr>
        </p:nvSpPr>
        <p:spPr>
          <a:xfrm>
            <a:off x="0" y="0"/>
            <a:ext cx="6923314" cy="6858000"/>
          </a:xfrm>
          <a:prstGeom prst="rect">
            <a:avLst/>
          </a:prstGeom>
          <a:solidFill>
            <a:srgbClr val="F2F2F2"/>
          </a:solidFill>
          <a:ln>
            <a:noFill/>
          </a:ln>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Contents slide layout">
  <p:cSld name="12_Contents slide layout">
    <p:bg>
      <p:bgPr>
        <a:blipFill>
          <a:blip r:embed="rId2">
            <a:alphaModFix/>
          </a:blip>
          <a:stretch>
            <a:fillRect/>
          </a:stretch>
        </a:blipFill>
      </p:bgPr>
    </p:bg>
    <p:spTree>
      <p:nvGrpSpPr>
        <p:cNvPr id="34" name="Shape 34"/>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_Contents slide layout">
  <p:cSld name="13_Contents slide layout">
    <p:spTree>
      <p:nvGrpSpPr>
        <p:cNvPr id="35" name="Shape 35"/>
        <p:cNvGrpSpPr/>
        <p:nvPr/>
      </p:nvGrpSpPr>
      <p:grpSpPr>
        <a:xfrm>
          <a:off x="0" y="0"/>
          <a:ext cx="0" cy="0"/>
          <a:chOff x="0" y="0"/>
          <a:chExt cx="0" cy="0"/>
        </a:xfrm>
      </p:grpSpPr>
      <p:sp>
        <p:nvSpPr>
          <p:cNvPr id="36" name="Google Shape;36;p66"/>
          <p:cNvSpPr/>
          <p:nvPr/>
        </p:nvSpPr>
        <p:spPr>
          <a:xfrm>
            <a:off x="6096000" y="837246"/>
            <a:ext cx="6096000" cy="2591753"/>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37" name="Google Shape;37;p66"/>
          <p:cNvGrpSpPr/>
          <p:nvPr/>
        </p:nvGrpSpPr>
        <p:grpSpPr>
          <a:xfrm>
            <a:off x="1058291" y="3689597"/>
            <a:ext cx="2892793" cy="3168403"/>
            <a:chOff x="1058291" y="3689597"/>
            <a:chExt cx="2892793" cy="3168403"/>
          </a:xfrm>
        </p:grpSpPr>
        <p:sp>
          <p:nvSpPr>
            <p:cNvPr id="38" name="Google Shape;38;p66"/>
            <p:cNvSpPr/>
            <p:nvPr/>
          </p:nvSpPr>
          <p:spPr>
            <a:xfrm>
              <a:off x="1062769" y="3689597"/>
              <a:ext cx="2885112" cy="3168403"/>
            </a:xfrm>
            <a:custGeom>
              <a:rect b="b" l="l" r="r" t="t"/>
              <a:pathLst>
                <a:path extrusionOk="0" h="3168403" w="2885112">
                  <a:moveTo>
                    <a:pt x="380827" y="0"/>
                  </a:moveTo>
                  <a:lnTo>
                    <a:pt x="2504286" y="0"/>
                  </a:lnTo>
                  <a:cubicBezTo>
                    <a:pt x="2714606" y="0"/>
                    <a:pt x="2885112" y="168534"/>
                    <a:pt x="2885112" y="376422"/>
                  </a:cubicBezTo>
                  <a:lnTo>
                    <a:pt x="2885112" y="3168403"/>
                  </a:lnTo>
                  <a:lnTo>
                    <a:pt x="0" y="3168403"/>
                  </a:lnTo>
                  <a:lnTo>
                    <a:pt x="0" y="376422"/>
                  </a:lnTo>
                  <a:cubicBezTo>
                    <a:pt x="57" y="168534"/>
                    <a:pt x="170506" y="0"/>
                    <a:pt x="380827" y="0"/>
                  </a:cubicBezTo>
                  <a:close/>
                </a:path>
              </a:pathLst>
            </a:custGeom>
            <a:solidFill>
              <a:srgbClr val="D0D4D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9" name="Google Shape;39;p66"/>
            <p:cNvSpPr/>
            <p:nvPr/>
          </p:nvSpPr>
          <p:spPr>
            <a:xfrm>
              <a:off x="1101424" y="3719878"/>
              <a:ext cx="2807801" cy="3138121"/>
            </a:xfrm>
            <a:custGeom>
              <a:rect b="b" l="l" r="r" t="t"/>
              <a:pathLst>
                <a:path extrusionOk="0" h="3138121" w="2807801">
                  <a:moveTo>
                    <a:pt x="379798" y="0"/>
                  </a:moveTo>
                  <a:lnTo>
                    <a:pt x="2428003" y="0"/>
                  </a:lnTo>
                  <a:cubicBezTo>
                    <a:pt x="2637756" y="0"/>
                    <a:pt x="2807801" y="168533"/>
                    <a:pt x="2807801" y="376422"/>
                  </a:cubicBezTo>
                  <a:lnTo>
                    <a:pt x="2807801" y="3138121"/>
                  </a:lnTo>
                  <a:lnTo>
                    <a:pt x="0" y="3138121"/>
                  </a:lnTo>
                  <a:lnTo>
                    <a:pt x="0" y="376422"/>
                  </a:lnTo>
                  <a:cubicBezTo>
                    <a:pt x="0" y="168533"/>
                    <a:pt x="170045" y="0"/>
                    <a:pt x="379798" y="0"/>
                  </a:cubicBezTo>
                  <a:close/>
                </a:path>
              </a:pathLst>
            </a:custGeom>
            <a:solidFill>
              <a:srgbClr val="07080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0" name="Google Shape;40;p66"/>
            <p:cNvSpPr/>
            <p:nvPr/>
          </p:nvSpPr>
          <p:spPr>
            <a:xfrm>
              <a:off x="1058801" y="4510882"/>
              <a:ext cx="20187" cy="196716"/>
            </a:xfrm>
            <a:custGeom>
              <a:rect b="b" l="l" r="r" t="t"/>
              <a:pathLst>
                <a:path extrusionOk="0" h="233697" w="23982">
                  <a:moveTo>
                    <a:pt x="15158" y="233697"/>
                  </a:moveTo>
                  <a:lnTo>
                    <a:pt x="0" y="233697"/>
                  </a:lnTo>
                  <a:lnTo>
                    <a:pt x="0" y="0"/>
                  </a:lnTo>
                  <a:lnTo>
                    <a:pt x="15158" y="0"/>
                  </a:lnTo>
                  <a:cubicBezTo>
                    <a:pt x="20008" y="0"/>
                    <a:pt x="23983" y="3975"/>
                    <a:pt x="23983" y="8825"/>
                  </a:cubicBezTo>
                  <a:lnTo>
                    <a:pt x="23983" y="224805"/>
                  </a:lnTo>
                  <a:cubicBezTo>
                    <a:pt x="23983" y="229723"/>
                    <a:pt x="20008" y="233697"/>
                    <a:pt x="15158" y="233697"/>
                  </a:cubicBezTo>
                  <a:close/>
                </a:path>
              </a:pathLst>
            </a:custGeom>
            <a:solidFill>
              <a:srgbClr val="36455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1" name="Google Shape;41;p66"/>
            <p:cNvSpPr/>
            <p:nvPr/>
          </p:nvSpPr>
          <p:spPr>
            <a:xfrm>
              <a:off x="1058801" y="4932953"/>
              <a:ext cx="28182" cy="392355"/>
            </a:xfrm>
            <a:custGeom>
              <a:rect b="b" l="l" r="r" t="t"/>
              <a:pathLst>
                <a:path extrusionOk="0" h="466115" w="33481">
                  <a:moveTo>
                    <a:pt x="24656" y="466115"/>
                  </a:moveTo>
                  <a:lnTo>
                    <a:pt x="10105" y="466115"/>
                  </a:lnTo>
                  <a:cubicBezTo>
                    <a:pt x="4514" y="466115"/>
                    <a:pt x="0" y="461601"/>
                    <a:pt x="0" y="456010"/>
                  </a:cubicBezTo>
                  <a:lnTo>
                    <a:pt x="0" y="10105"/>
                  </a:lnTo>
                  <a:cubicBezTo>
                    <a:pt x="0" y="4514"/>
                    <a:pt x="4514" y="0"/>
                    <a:pt x="10105" y="0"/>
                  </a:cubicBezTo>
                  <a:lnTo>
                    <a:pt x="24656" y="0"/>
                  </a:lnTo>
                  <a:cubicBezTo>
                    <a:pt x="29507" y="0"/>
                    <a:pt x="33482" y="3975"/>
                    <a:pt x="33482" y="8825"/>
                  </a:cubicBezTo>
                  <a:lnTo>
                    <a:pt x="33482" y="457223"/>
                  </a:lnTo>
                  <a:cubicBezTo>
                    <a:pt x="33482" y="462140"/>
                    <a:pt x="29507" y="466115"/>
                    <a:pt x="24656" y="466115"/>
                  </a:cubicBezTo>
                  <a:close/>
                </a:path>
              </a:pathLst>
            </a:custGeom>
            <a:solidFill>
              <a:srgbClr val="36455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2" name="Google Shape;42;p66"/>
            <p:cNvSpPr/>
            <p:nvPr/>
          </p:nvSpPr>
          <p:spPr>
            <a:xfrm>
              <a:off x="1058858" y="4961137"/>
              <a:ext cx="15935" cy="328560"/>
            </a:xfrm>
            <a:custGeom>
              <a:rect b="b" l="l" r="r" t="t"/>
              <a:pathLst>
                <a:path extrusionOk="0" h="390326" w="18930">
                  <a:moveTo>
                    <a:pt x="17650" y="390327"/>
                  </a:moveTo>
                  <a:lnTo>
                    <a:pt x="1886" y="390327"/>
                  </a:lnTo>
                  <a:cubicBezTo>
                    <a:pt x="808" y="390327"/>
                    <a:pt x="0" y="389451"/>
                    <a:pt x="0" y="388440"/>
                  </a:cubicBezTo>
                  <a:lnTo>
                    <a:pt x="0" y="1886"/>
                  </a:lnTo>
                  <a:cubicBezTo>
                    <a:pt x="0" y="808"/>
                    <a:pt x="876" y="0"/>
                    <a:pt x="1886" y="0"/>
                  </a:cubicBezTo>
                  <a:lnTo>
                    <a:pt x="17650" y="0"/>
                  </a:lnTo>
                  <a:cubicBezTo>
                    <a:pt x="18324" y="0"/>
                    <a:pt x="18930" y="539"/>
                    <a:pt x="18930" y="1280"/>
                  </a:cubicBezTo>
                  <a:lnTo>
                    <a:pt x="18930" y="389047"/>
                  </a:lnTo>
                  <a:cubicBezTo>
                    <a:pt x="18930" y="389788"/>
                    <a:pt x="18324" y="390327"/>
                    <a:pt x="17650" y="390327"/>
                  </a:cubicBezTo>
                  <a:close/>
                </a:path>
              </a:pathLst>
            </a:custGeom>
            <a:solidFill>
              <a:srgbClr val="FAFD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3" name="Google Shape;43;p66"/>
            <p:cNvSpPr/>
            <p:nvPr/>
          </p:nvSpPr>
          <p:spPr>
            <a:xfrm>
              <a:off x="1058291" y="5456869"/>
              <a:ext cx="28182" cy="392355"/>
            </a:xfrm>
            <a:custGeom>
              <a:rect b="b" l="l" r="r" t="t"/>
              <a:pathLst>
                <a:path extrusionOk="0" h="466114" w="33481">
                  <a:moveTo>
                    <a:pt x="24656" y="466115"/>
                  </a:moveTo>
                  <a:lnTo>
                    <a:pt x="10105" y="466115"/>
                  </a:lnTo>
                  <a:cubicBezTo>
                    <a:pt x="4514" y="466115"/>
                    <a:pt x="0" y="461601"/>
                    <a:pt x="0" y="456010"/>
                  </a:cubicBezTo>
                  <a:lnTo>
                    <a:pt x="0" y="10105"/>
                  </a:lnTo>
                  <a:cubicBezTo>
                    <a:pt x="0" y="4514"/>
                    <a:pt x="4514" y="0"/>
                    <a:pt x="10105" y="0"/>
                  </a:cubicBezTo>
                  <a:lnTo>
                    <a:pt x="24656" y="0"/>
                  </a:lnTo>
                  <a:cubicBezTo>
                    <a:pt x="29507" y="0"/>
                    <a:pt x="33482" y="3975"/>
                    <a:pt x="33482" y="8825"/>
                  </a:cubicBezTo>
                  <a:lnTo>
                    <a:pt x="33482" y="457222"/>
                  </a:lnTo>
                  <a:cubicBezTo>
                    <a:pt x="33482" y="462208"/>
                    <a:pt x="29507" y="466115"/>
                    <a:pt x="24656" y="466115"/>
                  </a:cubicBezTo>
                  <a:close/>
                </a:path>
              </a:pathLst>
            </a:custGeom>
            <a:solidFill>
              <a:srgbClr val="36455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4" name="Google Shape;44;p66"/>
            <p:cNvSpPr/>
            <p:nvPr/>
          </p:nvSpPr>
          <p:spPr>
            <a:xfrm>
              <a:off x="1058291" y="5485053"/>
              <a:ext cx="15935" cy="328560"/>
            </a:xfrm>
            <a:custGeom>
              <a:rect b="b" l="l" r="r" t="t"/>
              <a:pathLst>
                <a:path extrusionOk="0" h="390326" w="18930">
                  <a:moveTo>
                    <a:pt x="17718" y="390327"/>
                  </a:moveTo>
                  <a:lnTo>
                    <a:pt x="1886" y="390327"/>
                  </a:lnTo>
                  <a:cubicBezTo>
                    <a:pt x="808" y="390327"/>
                    <a:pt x="0" y="389451"/>
                    <a:pt x="0" y="388440"/>
                  </a:cubicBezTo>
                  <a:lnTo>
                    <a:pt x="0" y="1886"/>
                  </a:lnTo>
                  <a:cubicBezTo>
                    <a:pt x="0" y="808"/>
                    <a:pt x="876" y="0"/>
                    <a:pt x="1886" y="0"/>
                  </a:cubicBezTo>
                  <a:lnTo>
                    <a:pt x="17650" y="0"/>
                  </a:lnTo>
                  <a:cubicBezTo>
                    <a:pt x="18324" y="0"/>
                    <a:pt x="18930" y="539"/>
                    <a:pt x="18930" y="1280"/>
                  </a:cubicBezTo>
                  <a:lnTo>
                    <a:pt x="18930" y="389047"/>
                  </a:lnTo>
                  <a:cubicBezTo>
                    <a:pt x="18930" y="389788"/>
                    <a:pt x="18391" y="390327"/>
                    <a:pt x="17718" y="390327"/>
                  </a:cubicBezTo>
                  <a:close/>
                </a:path>
              </a:pathLst>
            </a:custGeom>
            <a:solidFill>
              <a:srgbClr val="FAFD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 name="Google Shape;45;p66"/>
            <p:cNvSpPr/>
            <p:nvPr/>
          </p:nvSpPr>
          <p:spPr>
            <a:xfrm>
              <a:off x="3922902" y="5064570"/>
              <a:ext cx="28182" cy="635005"/>
            </a:xfrm>
            <a:custGeom>
              <a:rect b="b" l="l" r="r" t="t"/>
              <a:pathLst>
                <a:path extrusionOk="0" h="754380" w="33481">
                  <a:moveTo>
                    <a:pt x="24656" y="754380"/>
                  </a:moveTo>
                  <a:lnTo>
                    <a:pt x="10105" y="754380"/>
                  </a:lnTo>
                  <a:cubicBezTo>
                    <a:pt x="4514" y="754380"/>
                    <a:pt x="0" y="749866"/>
                    <a:pt x="0" y="744275"/>
                  </a:cubicBezTo>
                  <a:lnTo>
                    <a:pt x="0" y="10105"/>
                  </a:lnTo>
                  <a:cubicBezTo>
                    <a:pt x="0" y="4514"/>
                    <a:pt x="4514" y="0"/>
                    <a:pt x="10105" y="0"/>
                  </a:cubicBezTo>
                  <a:lnTo>
                    <a:pt x="24656" y="0"/>
                  </a:lnTo>
                  <a:cubicBezTo>
                    <a:pt x="29507" y="0"/>
                    <a:pt x="33482" y="3975"/>
                    <a:pt x="33482" y="8825"/>
                  </a:cubicBezTo>
                  <a:lnTo>
                    <a:pt x="33482" y="745555"/>
                  </a:lnTo>
                  <a:cubicBezTo>
                    <a:pt x="33482" y="750405"/>
                    <a:pt x="29507" y="754380"/>
                    <a:pt x="24656" y="754380"/>
                  </a:cubicBezTo>
                  <a:close/>
                </a:path>
              </a:pathLst>
            </a:custGeom>
            <a:solidFill>
              <a:srgbClr val="8A909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6" name="Google Shape;46;p66"/>
            <p:cNvSpPr/>
            <p:nvPr/>
          </p:nvSpPr>
          <p:spPr>
            <a:xfrm>
              <a:off x="3935149" y="5110218"/>
              <a:ext cx="15935" cy="531742"/>
            </a:xfrm>
            <a:custGeom>
              <a:rect b="b" l="l" r="r" t="t"/>
              <a:pathLst>
                <a:path extrusionOk="0" h="631704" w="18930">
                  <a:moveTo>
                    <a:pt x="17650" y="631704"/>
                  </a:moveTo>
                  <a:lnTo>
                    <a:pt x="1886" y="631704"/>
                  </a:lnTo>
                  <a:cubicBezTo>
                    <a:pt x="808" y="631704"/>
                    <a:pt x="0" y="630828"/>
                    <a:pt x="0" y="629818"/>
                  </a:cubicBezTo>
                  <a:lnTo>
                    <a:pt x="0" y="1886"/>
                  </a:lnTo>
                  <a:cubicBezTo>
                    <a:pt x="0" y="808"/>
                    <a:pt x="876" y="0"/>
                    <a:pt x="1886" y="0"/>
                  </a:cubicBezTo>
                  <a:lnTo>
                    <a:pt x="17650" y="0"/>
                  </a:lnTo>
                  <a:cubicBezTo>
                    <a:pt x="18324" y="0"/>
                    <a:pt x="18930" y="539"/>
                    <a:pt x="18930" y="1280"/>
                  </a:cubicBezTo>
                  <a:lnTo>
                    <a:pt x="18930" y="630491"/>
                  </a:lnTo>
                  <a:cubicBezTo>
                    <a:pt x="18863" y="631098"/>
                    <a:pt x="18324" y="631704"/>
                    <a:pt x="17650" y="631704"/>
                  </a:cubicBezTo>
                  <a:close/>
                </a:path>
              </a:pathLst>
            </a:custGeom>
            <a:solidFill>
              <a:srgbClr val="4A4C4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7" name="Google Shape;47;p66"/>
            <p:cNvSpPr/>
            <p:nvPr/>
          </p:nvSpPr>
          <p:spPr>
            <a:xfrm>
              <a:off x="3928288" y="6392988"/>
              <a:ext cx="22796" cy="435170"/>
            </a:xfrm>
            <a:custGeom>
              <a:rect b="b" l="l" r="r" t="t"/>
              <a:pathLst>
                <a:path extrusionOk="0" h="516977" w="27081">
                  <a:moveTo>
                    <a:pt x="18257" y="516977"/>
                  </a:moveTo>
                  <a:lnTo>
                    <a:pt x="10105" y="516977"/>
                  </a:lnTo>
                  <a:cubicBezTo>
                    <a:pt x="4514" y="516977"/>
                    <a:pt x="0" y="512464"/>
                    <a:pt x="0" y="506872"/>
                  </a:cubicBezTo>
                  <a:lnTo>
                    <a:pt x="0" y="10105"/>
                  </a:lnTo>
                  <a:cubicBezTo>
                    <a:pt x="0" y="4514"/>
                    <a:pt x="4514" y="0"/>
                    <a:pt x="10105" y="0"/>
                  </a:cubicBezTo>
                  <a:lnTo>
                    <a:pt x="18257" y="0"/>
                  </a:lnTo>
                  <a:cubicBezTo>
                    <a:pt x="23107" y="0"/>
                    <a:pt x="27082" y="3975"/>
                    <a:pt x="27082" y="8825"/>
                  </a:cubicBezTo>
                  <a:lnTo>
                    <a:pt x="27082" y="508152"/>
                  </a:lnTo>
                  <a:cubicBezTo>
                    <a:pt x="27082" y="513003"/>
                    <a:pt x="23107" y="516977"/>
                    <a:pt x="18257" y="516977"/>
                  </a:cubicBezTo>
                  <a:close/>
                </a:path>
              </a:pathLst>
            </a:custGeom>
            <a:solidFill>
              <a:srgbClr val="8A909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8" name="Google Shape;48;p66"/>
            <p:cNvSpPr/>
            <p:nvPr/>
          </p:nvSpPr>
          <p:spPr>
            <a:xfrm>
              <a:off x="3938156" y="6424233"/>
              <a:ext cx="12928" cy="364399"/>
            </a:xfrm>
            <a:custGeom>
              <a:rect b="b" l="l" r="r" t="t"/>
              <a:pathLst>
                <a:path extrusionOk="0" h="432902" w="15359">
                  <a:moveTo>
                    <a:pt x="14080" y="432903"/>
                  </a:moveTo>
                  <a:lnTo>
                    <a:pt x="1886" y="432903"/>
                  </a:lnTo>
                  <a:cubicBezTo>
                    <a:pt x="808" y="432903"/>
                    <a:pt x="0" y="432027"/>
                    <a:pt x="0" y="431016"/>
                  </a:cubicBezTo>
                  <a:lnTo>
                    <a:pt x="0" y="1886"/>
                  </a:lnTo>
                  <a:cubicBezTo>
                    <a:pt x="0" y="808"/>
                    <a:pt x="876" y="0"/>
                    <a:pt x="1886" y="0"/>
                  </a:cubicBezTo>
                  <a:lnTo>
                    <a:pt x="14080" y="0"/>
                  </a:lnTo>
                  <a:cubicBezTo>
                    <a:pt x="14753" y="0"/>
                    <a:pt x="15360" y="539"/>
                    <a:pt x="15360" y="1280"/>
                  </a:cubicBezTo>
                  <a:lnTo>
                    <a:pt x="15360" y="431690"/>
                  </a:lnTo>
                  <a:cubicBezTo>
                    <a:pt x="15360" y="432364"/>
                    <a:pt x="14821" y="432903"/>
                    <a:pt x="14080" y="432903"/>
                  </a:cubicBezTo>
                  <a:close/>
                </a:path>
              </a:pathLst>
            </a:custGeom>
            <a:solidFill>
              <a:srgbClr val="4A4C4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9" name="Google Shape;49;p66"/>
            <p:cNvSpPr/>
            <p:nvPr/>
          </p:nvSpPr>
          <p:spPr>
            <a:xfrm>
              <a:off x="2978879" y="3808481"/>
              <a:ext cx="134198" cy="134198"/>
            </a:xfrm>
            <a:prstGeom prst="ellipse">
              <a:avLst/>
            </a:prstGeom>
            <a:solidFill>
              <a:srgbClr val="A5A5A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0" name="Google Shape;50;p66"/>
            <p:cNvSpPr/>
            <p:nvPr/>
          </p:nvSpPr>
          <p:spPr>
            <a:xfrm>
              <a:off x="2987267" y="3816868"/>
              <a:ext cx="117423" cy="117423"/>
            </a:xfrm>
            <a:prstGeom prst="ellipse">
              <a:avLst/>
            </a:prstGeom>
            <a:solidFill>
              <a:srgbClr val="07080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1" name="Google Shape;51;p66"/>
            <p:cNvSpPr/>
            <p:nvPr/>
          </p:nvSpPr>
          <p:spPr>
            <a:xfrm>
              <a:off x="3016958" y="3846560"/>
              <a:ext cx="58040" cy="58040"/>
            </a:xfrm>
            <a:prstGeom prst="ellipse">
              <a:avLst/>
            </a:prstGeom>
            <a:solidFill>
              <a:srgbClr val="26262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2" name="Google Shape;52;p66"/>
            <p:cNvSpPr/>
            <p:nvPr/>
          </p:nvSpPr>
          <p:spPr>
            <a:xfrm>
              <a:off x="3030585" y="3860187"/>
              <a:ext cx="30788" cy="30788"/>
            </a:xfrm>
            <a:prstGeom prst="ellipse">
              <a:avLst/>
            </a:prstGeom>
            <a:solidFill>
              <a:srgbClr val="08142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3" name="Google Shape;53;p66"/>
            <p:cNvSpPr/>
            <p:nvPr/>
          </p:nvSpPr>
          <p:spPr>
            <a:xfrm flipH="1">
              <a:off x="1060804" y="4534334"/>
              <a:ext cx="10717" cy="149811"/>
            </a:xfrm>
            <a:custGeom>
              <a:rect b="b" l="l" r="r" t="t"/>
              <a:pathLst>
                <a:path extrusionOk="0" h="390326" w="18930">
                  <a:moveTo>
                    <a:pt x="17650" y="390327"/>
                  </a:moveTo>
                  <a:lnTo>
                    <a:pt x="1886" y="390327"/>
                  </a:lnTo>
                  <a:cubicBezTo>
                    <a:pt x="808" y="390327"/>
                    <a:pt x="0" y="389451"/>
                    <a:pt x="0" y="388440"/>
                  </a:cubicBezTo>
                  <a:lnTo>
                    <a:pt x="0" y="1886"/>
                  </a:lnTo>
                  <a:cubicBezTo>
                    <a:pt x="0" y="808"/>
                    <a:pt x="876" y="0"/>
                    <a:pt x="1886" y="0"/>
                  </a:cubicBezTo>
                  <a:lnTo>
                    <a:pt x="17650" y="0"/>
                  </a:lnTo>
                  <a:cubicBezTo>
                    <a:pt x="18324" y="0"/>
                    <a:pt x="18930" y="539"/>
                    <a:pt x="18930" y="1280"/>
                  </a:cubicBezTo>
                  <a:lnTo>
                    <a:pt x="18930" y="389047"/>
                  </a:lnTo>
                  <a:cubicBezTo>
                    <a:pt x="18930" y="389788"/>
                    <a:pt x="18324" y="390327"/>
                    <a:pt x="17650" y="390327"/>
                  </a:cubicBezTo>
                  <a:close/>
                </a:path>
              </a:pathLst>
            </a:custGeom>
            <a:solidFill>
              <a:srgbClr val="FAFD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54" name="Google Shape;54;p66"/>
          <p:cNvGrpSpPr/>
          <p:nvPr/>
        </p:nvGrpSpPr>
        <p:grpSpPr>
          <a:xfrm>
            <a:off x="8332411" y="0"/>
            <a:ext cx="2885112" cy="2622090"/>
            <a:chOff x="833153" y="6858000"/>
            <a:chExt cx="2885112" cy="2622090"/>
          </a:xfrm>
        </p:grpSpPr>
        <p:sp>
          <p:nvSpPr>
            <p:cNvPr id="55" name="Google Shape;55;p66"/>
            <p:cNvSpPr/>
            <p:nvPr/>
          </p:nvSpPr>
          <p:spPr>
            <a:xfrm>
              <a:off x="833153" y="6858000"/>
              <a:ext cx="2885112" cy="2622090"/>
            </a:xfrm>
            <a:custGeom>
              <a:rect b="b" l="l" r="r" t="t"/>
              <a:pathLst>
                <a:path extrusionOk="0" h="2622090" w="2885112">
                  <a:moveTo>
                    <a:pt x="0" y="0"/>
                  </a:moveTo>
                  <a:lnTo>
                    <a:pt x="2885112" y="0"/>
                  </a:lnTo>
                  <a:lnTo>
                    <a:pt x="2885112" y="2245726"/>
                  </a:lnTo>
                  <a:cubicBezTo>
                    <a:pt x="2885055" y="2453556"/>
                    <a:pt x="2714549" y="2622090"/>
                    <a:pt x="2504286" y="2622090"/>
                  </a:cubicBezTo>
                  <a:lnTo>
                    <a:pt x="380827" y="2622090"/>
                  </a:lnTo>
                  <a:cubicBezTo>
                    <a:pt x="170506" y="2622090"/>
                    <a:pt x="0" y="2453556"/>
                    <a:pt x="0" y="2245668"/>
                  </a:cubicBezTo>
                  <a:close/>
                </a:path>
              </a:pathLst>
            </a:custGeom>
            <a:solidFill>
              <a:srgbClr val="D0D4D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6" name="Google Shape;56;p66"/>
            <p:cNvSpPr/>
            <p:nvPr/>
          </p:nvSpPr>
          <p:spPr>
            <a:xfrm>
              <a:off x="871808" y="6858000"/>
              <a:ext cx="2807801" cy="2591752"/>
            </a:xfrm>
            <a:custGeom>
              <a:rect b="b" l="l" r="r" t="t"/>
              <a:pathLst>
                <a:path extrusionOk="0" h="2591752" w="2807801">
                  <a:moveTo>
                    <a:pt x="0" y="0"/>
                  </a:moveTo>
                  <a:lnTo>
                    <a:pt x="2807801" y="0"/>
                  </a:lnTo>
                  <a:lnTo>
                    <a:pt x="2807801" y="2215388"/>
                  </a:lnTo>
                  <a:cubicBezTo>
                    <a:pt x="2807801" y="2423218"/>
                    <a:pt x="2637756" y="2591752"/>
                    <a:pt x="2428061" y="2591752"/>
                  </a:cubicBezTo>
                  <a:lnTo>
                    <a:pt x="379798" y="2591752"/>
                  </a:lnTo>
                  <a:cubicBezTo>
                    <a:pt x="170045" y="2591752"/>
                    <a:pt x="0" y="2423218"/>
                    <a:pt x="0" y="2215332"/>
                  </a:cubicBezTo>
                  <a:close/>
                </a:path>
              </a:pathLst>
            </a:custGeom>
            <a:solidFill>
              <a:srgbClr val="07080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57" name="Google Shape;57;p66"/>
          <p:cNvSpPr/>
          <p:nvPr>
            <p:ph idx="2" type="pic"/>
          </p:nvPr>
        </p:nvSpPr>
        <p:spPr>
          <a:xfrm>
            <a:off x="8438563" y="1"/>
            <a:ext cx="2672808" cy="2493421"/>
          </a:xfrm>
          <a:prstGeom prst="rect">
            <a:avLst/>
          </a:prstGeom>
          <a:solidFill>
            <a:srgbClr val="F2F2F2"/>
          </a:solidFill>
          <a:ln>
            <a:noFill/>
          </a:ln>
        </p:spPr>
      </p:sp>
      <p:sp>
        <p:nvSpPr>
          <p:cNvPr id="58" name="Google Shape;58;p66"/>
          <p:cNvSpPr/>
          <p:nvPr>
            <p:ph idx="3" type="pic"/>
          </p:nvPr>
        </p:nvSpPr>
        <p:spPr>
          <a:xfrm>
            <a:off x="1168921" y="3818265"/>
            <a:ext cx="2672808" cy="3039735"/>
          </a:xfrm>
          <a:prstGeom prst="rect">
            <a:avLst/>
          </a:prstGeom>
          <a:solidFill>
            <a:srgbClr val="F2F2F2"/>
          </a:solidFill>
          <a:ln>
            <a:noFill/>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_Contents slide layout">
  <p:cSld name="14_Contents slide layout">
    <p:bg>
      <p:bgPr>
        <a:blipFill>
          <a:blip r:embed="rId2">
            <a:alphaModFix/>
          </a:blip>
          <a:stretch>
            <a:fillRect/>
          </a:stretch>
        </a:blipFill>
      </p:bgPr>
    </p:bg>
    <p:spTree>
      <p:nvGrpSpPr>
        <p:cNvPr id="59" name="Shape 59"/>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_Contents slide layout">
  <p:cSld name="15_Contents slide layout">
    <p:spTree>
      <p:nvGrpSpPr>
        <p:cNvPr id="60" name="Shape 60"/>
        <p:cNvGrpSpPr/>
        <p:nvPr/>
      </p:nvGrpSpPr>
      <p:grpSpPr>
        <a:xfrm>
          <a:off x="0" y="0"/>
          <a:ext cx="0" cy="0"/>
          <a:chOff x="0" y="0"/>
          <a:chExt cx="0" cy="0"/>
        </a:xfrm>
      </p:grpSpPr>
      <p:sp>
        <p:nvSpPr>
          <p:cNvPr id="61" name="Google Shape;61;p68"/>
          <p:cNvSpPr/>
          <p:nvPr/>
        </p:nvSpPr>
        <p:spPr>
          <a:xfrm>
            <a:off x="0" y="2253343"/>
            <a:ext cx="12192000" cy="2351314"/>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62" name="Google Shape;62;p68"/>
          <p:cNvSpPr/>
          <p:nvPr>
            <p:ph idx="2" type="pic"/>
          </p:nvPr>
        </p:nvSpPr>
        <p:spPr>
          <a:xfrm>
            <a:off x="1088571" y="1580606"/>
            <a:ext cx="9945150" cy="3696788"/>
          </a:xfrm>
          <a:prstGeom prst="rect">
            <a:avLst/>
          </a:prstGeom>
          <a:solidFill>
            <a:srgbClr val="F2F2F2"/>
          </a:solidFill>
          <a:ln>
            <a:noFill/>
          </a:ln>
        </p:spPr>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_Contents slide layout">
  <p:cSld name="16_Contents slide layout">
    <p:bg>
      <p:bgPr>
        <a:blipFill>
          <a:blip r:embed="rId2">
            <a:alphaModFix/>
          </a:blip>
          <a:stretch>
            <a:fillRect/>
          </a:stretch>
        </a:blipFill>
      </p:bgPr>
    </p:bg>
    <p:spTree>
      <p:nvGrpSpPr>
        <p:cNvPr id="63" name="Shape 63"/>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_Contents slide layout">
  <p:cSld name="17_Contents slide layout">
    <p:bg>
      <p:bgPr>
        <a:blipFill>
          <a:blip r:embed="rId2">
            <a:alphaModFix/>
          </a:blip>
          <a:stretch>
            <a:fillRect/>
          </a:stretch>
        </a:blipFill>
      </p:bgPr>
    </p:bg>
    <p:spTree>
      <p:nvGrpSpPr>
        <p:cNvPr id="64" name="Shape 64"/>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NG sets layout">
  <p:cSld name="PNG sets layout">
    <p:bg>
      <p:bgPr>
        <a:blipFill>
          <a:blip r:embed="rId2">
            <a:alphaModFix/>
          </a:blip>
          <a:stretch>
            <a:fillRect/>
          </a:stretch>
        </a:blipFill>
      </p:bgPr>
    </p:bg>
    <p:spTree>
      <p:nvGrpSpPr>
        <p:cNvPr id="65" name="Shape 65"/>
        <p:cNvGrpSpPr/>
        <p:nvPr/>
      </p:nvGrpSpPr>
      <p:grpSpPr>
        <a:xfrm>
          <a:off x="0" y="0"/>
          <a:ext cx="0" cy="0"/>
          <a:chOff x="0" y="0"/>
          <a:chExt cx="0" cy="0"/>
        </a:xfrm>
      </p:grpSpPr>
      <p:sp>
        <p:nvSpPr>
          <p:cNvPr id="66" name="Google Shape;66;p72"/>
          <p:cNvSpPr txBox="1"/>
          <p:nvPr>
            <p:ph idx="1" type="body"/>
          </p:nvPr>
        </p:nvSpPr>
        <p:spPr>
          <a:xfrm>
            <a:off x="323529" y="332482"/>
            <a:ext cx="11573197" cy="724247"/>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1000"/>
              </a:spcBef>
              <a:spcAft>
                <a:spcPts val="0"/>
              </a:spcAft>
              <a:buClr>
                <a:srgbClr val="262626"/>
              </a:buClr>
              <a:buSzPts val="5400"/>
              <a:buFont typeface="Arial"/>
              <a:buNone/>
              <a:defRPr b="0" i="0" sz="5400" u="none" cap="none" strike="noStrike">
                <a:solidFill>
                  <a:srgbClr val="262626"/>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d slide layout">
  <p:cSld name="End slide layout">
    <p:bg>
      <p:bgPr>
        <a:blipFill>
          <a:blip r:embed="rId2">
            <a:alphaModFix/>
          </a:blip>
          <a:stretch>
            <a:fillRect/>
          </a:stretch>
        </a:blipFill>
      </p:bgPr>
    </p:bg>
    <p:spTree>
      <p:nvGrpSpPr>
        <p:cNvPr id="11" name="Shape 11"/>
        <p:cNvGrpSpPr/>
        <p:nvPr/>
      </p:nvGrpSpPr>
      <p:grpSpPr>
        <a:xfrm>
          <a:off x="0" y="0"/>
          <a:ext cx="0" cy="0"/>
          <a:chOff x="0" y="0"/>
          <a:chExt cx="0" cy="0"/>
        </a:xfrm>
      </p:grpSpPr>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Icon sets layout">
  <p:cSld name="1_Icon sets layout">
    <p:spTree>
      <p:nvGrpSpPr>
        <p:cNvPr id="67" name="Shape 67"/>
        <p:cNvGrpSpPr/>
        <p:nvPr/>
      </p:nvGrpSpPr>
      <p:grpSpPr>
        <a:xfrm>
          <a:off x="0" y="0"/>
          <a:ext cx="0" cy="0"/>
          <a:chOff x="0" y="0"/>
          <a:chExt cx="0" cy="0"/>
        </a:xfrm>
      </p:grpSpPr>
      <p:sp>
        <p:nvSpPr>
          <p:cNvPr id="68" name="Google Shape;68;p73"/>
          <p:cNvSpPr txBox="1"/>
          <p:nvPr>
            <p:ph idx="1" type="body"/>
          </p:nvPr>
        </p:nvSpPr>
        <p:spPr>
          <a:xfrm>
            <a:off x="323529" y="123478"/>
            <a:ext cx="11573197" cy="724247"/>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1000"/>
              </a:spcBef>
              <a:spcAft>
                <a:spcPts val="0"/>
              </a:spcAft>
              <a:buClr>
                <a:srgbClr val="262626"/>
              </a:buClr>
              <a:buSzPts val="5400"/>
              <a:buFont typeface="Arial"/>
              <a:buNone/>
              <a:defRPr b="0" i="0" sz="5400" u="none" cap="none" strike="noStrike">
                <a:solidFill>
                  <a:srgbClr val="262626"/>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9" name="Google Shape;69;p73"/>
          <p:cNvSpPr/>
          <p:nvPr/>
        </p:nvSpPr>
        <p:spPr>
          <a:xfrm>
            <a:off x="354010" y="1131591"/>
            <a:ext cx="3560767" cy="5402561"/>
          </a:xfrm>
          <a:prstGeom prst="roundRect">
            <a:avLst>
              <a:gd fmla="val 3968" name="adj"/>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1">
              <a:solidFill>
                <a:schemeClr val="lt1"/>
              </a:solidFill>
              <a:latin typeface="Arial"/>
              <a:ea typeface="Arial"/>
              <a:cs typeface="Arial"/>
              <a:sym typeface="Arial"/>
            </a:endParaRPr>
          </a:p>
        </p:txBody>
      </p:sp>
      <p:sp>
        <p:nvSpPr>
          <p:cNvPr id="70" name="Google Shape;70;p73"/>
          <p:cNvSpPr/>
          <p:nvPr/>
        </p:nvSpPr>
        <p:spPr>
          <a:xfrm>
            <a:off x="531933" y="1347500"/>
            <a:ext cx="153868" cy="5015200"/>
          </a:xfrm>
          <a:prstGeom prst="roundRect">
            <a:avLst>
              <a:gd fmla="val 50000" name="adj"/>
            </a:avLst>
          </a:prstGeom>
          <a:solidFill>
            <a:schemeClr val="lt1">
              <a:alpha val="40784"/>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1">
              <a:solidFill>
                <a:schemeClr val="lt1"/>
              </a:solidFill>
              <a:latin typeface="Arial"/>
              <a:ea typeface="Arial"/>
              <a:cs typeface="Arial"/>
              <a:sym typeface="Arial"/>
            </a:endParaRPr>
          </a:p>
        </p:txBody>
      </p:sp>
      <p:sp>
        <p:nvSpPr>
          <p:cNvPr id="71" name="Google Shape;71;p73"/>
          <p:cNvSpPr/>
          <p:nvPr/>
        </p:nvSpPr>
        <p:spPr>
          <a:xfrm rot="5400000">
            <a:off x="3057177" y="1276653"/>
            <a:ext cx="685849" cy="685148"/>
          </a:xfrm>
          <a:prstGeom prst="halfFrame">
            <a:avLst>
              <a:gd fmla="val 23728" name="adj1"/>
              <a:gd fmla="val 24642" name="adj2"/>
            </a:avLst>
          </a:prstGeom>
          <a:solidFill>
            <a:schemeClr val="lt1">
              <a:alpha val="22745"/>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1">
              <a:solidFill>
                <a:srgbClr val="262626"/>
              </a:solidFill>
              <a:latin typeface="Arial"/>
              <a:ea typeface="Arial"/>
              <a:cs typeface="Arial"/>
              <a:sym typeface="Arial"/>
            </a:endParaRPr>
          </a:p>
        </p:txBody>
      </p:sp>
      <p:sp>
        <p:nvSpPr>
          <p:cNvPr id="72" name="Google Shape;72;p73"/>
          <p:cNvSpPr txBox="1"/>
          <p:nvPr/>
        </p:nvSpPr>
        <p:spPr>
          <a:xfrm>
            <a:off x="711704" y="1637214"/>
            <a:ext cx="2232248" cy="52322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b="1" lang="en-US" sz="1400">
                <a:solidFill>
                  <a:schemeClr val="lt1"/>
                </a:solidFill>
                <a:latin typeface="Arial"/>
                <a:ea typeface="Arial"/>
                <a:cs typeface="Arial"/>
                <a:sym typeface="Arial"/>
              </a:rPr>
              <a:t>You can Resize without losing quality</a:t>
            </a:r>
            <a:endParaRPr b="1" sz="1400">
              <a:solidFill>
                <a:schemeClr val="lt1"/>
              </a:solidFill>
              <a:latin typeface="Arial"/>
              <a:ea typeface="Arial"/>
              <a:cs typeface="Arial"/>
              <a:sym typeface="Arial"/>
            </a:endParaRPr>
          </a:p>
        </p:txBody>
      </p:sp>
      <p:sp>
        <p:nvSpPr>
          <p:cNvPr id="73" name="Google Shape;73;p73"/>
          <p:cNvSpPr txBox="1"/>
          <p:nvPr/>
        </p:nvSpPr>
        <p:spPr>
          <a:xfrm>
            <a:off x="711704" y="2127463"/>
            <a:ext cx="2232248" cy="738664"/>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b="1" lang="en-US" sz="1400">
                <a:solidFill>
                  <a:schemeClr val="lt1"/>
                </a:solidFill>
                <a:latin typeface="Arial"/>
                <a:ea typeface="Arial"/>
                <a:cs typeface="Arial"/>
                <a:sym typeface="Arial"/>
              </a:rPr>
              <a:t>You can Change Fill Color &amp;</a:t>
            </a:r>
            <a:endParaRPr/>
          </a:p>
          <a:p>
            <a:pPr indent="0" lvl="0" marL="0" marR="0" rtl="0" algn="l">
              <a:spcBef>
                <a:spcPts val="0"/>
              </a:spcBef>
              <a:spcAft>
                <a:spcPts val="0"/>
              </a:spcAft>
              <a:buNone/>
            </a:pPr>
            <a:r>
              <a:rPr b="1" lang="en-US" sz="1400">
                <a:solidFill>
                  <a:schemeClr val="lt1"/>
                </a:solidFill>
                <a:latin typeface="Arial"/>
                <a:ea typeface="Arial"/>
                <a:cs typeface="Arial"/>
                <a:sym typeface="Arial"/>
              </a:rPr>
              <a:t>Line Color</a:t>
            </a:r>
            <a:endParaRPr b="1" sz="1400">
              <a:solidFill>
                <a:schemeClr val="lt1"/>
              </a:solidFill>
              <a:latin typeface="Arial"/>
              <a:ea typeface="Arial"/>
              <a:cs typeface="Arial"/>
              <a:sym typeface="Arial"/>
            </a:endParaRPr>
          </a:p>
        </p:txBody>
      </p:sp>
      <p:sp>
        <p:nvSpPr>
          <p:cNvPr id="74" name="Google Shape;74;p73"/>
          <p:cNvSpPr txBox="1"/>
          <p:nvPr/>
        </p:nvSpPr>
        <p:spPr>
          <a:xfrm>
            <a:off x="721229" y="5808438"/>
            <a:ext cx="2232000" cy="307777"/>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lang="en-US" sz="1400">
                <a:solidFill>
                  <a:schemeClr val="lt1"/>
                </a:solidFill>
                <a:latin typeface="Arial"/>
                <a:ea typeface="Arial"/>
                <a:cs typeface="Arial"/>
                <a:sym typeface="Arial"/>
              </a:rPr>
              <a:t>www.allppt.com</a:t>
            </a:r>
            <a:endParaRPr sz="1400">
              <a:solidFill>
                <a:schemeClr val="lt1"/>
              </a:solidFill>
              <a:latin typeface="Arial"/>
              <a:ea typeface="Arial"/>
              <a:cs typeface="Arial"/>
              <a:sym typeface="Arial"/>
            </a:endParaRPr>
          </a:p>
        </p:txBody>
      </p:sp>
      <p:sp>
        <p:nvSpPr>
          <p:cNvPr id="75" name="Google Shape;75;p73"/>
          <p:cNvSpPr txBox="1"/>
          <p:nvPr/>
        </p:nvSpPr>
        <p:spPr>
          <a:xfrm>
            <a:off x="721229" y="4450324"/>
            <a:ext cx="2717296" cy="1384995"/>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b="1" lang="en-US" sz="2800">
                <a:solidFill>
                  <a:schemeClr val="lt1"/>
                </a:solidFill>
                <a:latin typeface="Arial"/>
                <a:ea typeface="Arial"/>
                <a:cs typeface="Arial"/>
                <a:sym typeface="Arial"/>
              </a:rPr>
              <a:t>FREE </a:t>
            </a:r>
            <a:endParaRPr/>
          </a:p>
          <a:p>
            <a:pPr indent="0" lvl="0" marL="0" marR="0" rtl="0" algn="l">
              <a:spcBef>
                <a:spcPts val="0"/>
              </a:spcBef>
              <a:spcAft>
                <a:spcPts val="0"/>
              </a:spcAft>
              <a:buNone/>
            </a:pPr>
            <a:r>
              <a:rPr b="1" lang="en-US" sz="2800">
                <a:solidFill>
                  <a:schemeClr val="lt1"/>
                </a:solidFill>
                <a:latin typeface="Arial"/>
                <a:ea typeface="Arial"/>
                <a:cs typeface="Arial"/>
                <a:sym typeface="Arial"/>
              </a:rPr>
              <a:t>PPT TEMPLATES</a:t>
            </a: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aam slide layout">
  <p:cSld name="4_Taam slide layout">
    <p:spTree>
      <p:nvGrpSpPr>
        <p:cNvPr id="76" name="Shape 76"/>
        <p:cNvGrpSpPr/>
        <p:nvPr/>
      </p:nvGrpSpPr>
      <p:grpSpPr>
        <a:xfrm>
          <a:off x="0" y="0"/>
          <a:ext cx="0" cy="0"/>
          <a:chOff x="0" y="0"/>
          <a:chExt cx="0" cy="0"/>
        </a:xfrm>
      </p:grpSpPr>
      <p:sp>
        <p:nvSpPr>
          <p:cNvPr id="77" name="Google Shape;77;p74"/>
          <p:cNvSpPr/>
          <p:nvPr/>
        </p:nvSpPr>
        <p:spPr>
          <a:xfrm>
            <a:off x="4200072" y="1086699"/>
            <a:ext cx="3290634" cy="2160240"/>
          </a:xfrm>
          <a:prstGeom prst="rect">
            <a:avLst/>
          </a:prstGeom>
          <a:solidFill>
            <a:schemeClr val="lt1"/>
          </a:solidFill>
          <a:ln cap="flat" cmpd="sng" w="381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78" name="Google Shape;78;p74"/>
          <p:cNvSpPr/>
          <p:nvPr>
            <p:ph idx="2" type="pic"/>
          </p:nvPr>
        </p:nvSpPr>
        <p:spPr>
          <a:xfrm>
            <a:off x="5002832" y="352527"/>
            <a:ext cx="1685114" cy="1755050"/>
          </a:xfrm>
          <a:prstGeom prst="rect">
            <a:avLst/>
          </a:prstGeom>
          <a:solidFill>
            <a:srgbClr val="F2F2F2"/>
          </a:solidFill>
          <a:ln>
            <a:noFill/>
          </a:ln>
        </p:spPr>
      </p:sp>
      <p:sp>
        <p:nvSpPr>
          <p:cNvPr id="79" name="Google Shape;79;p74"/>
          <p:cNvSpPr/>
          <p:nvPr/>
        </p:nvSpPr>
        <p:spPr>
          <a:xfrm>
            <a:off x="7997604" y="1086699"/>
            <a:ext cx="3290634" cy="2160240"/>
          </a:xfrm>
          <a:prstGeom prst="rect">
            <a:avLst/>
          </a:prstGeom>
          <a:solidFill>
            <a:schemeClr val="lt1"/>
          </a:solidFill>
          <a:ln cap="flat" cmpd="sng" w="3810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80" name="Google Shape;80;p74"/>
          <p:cNvSpPr/>
          <p:nvPr>
            <p:ph idx="3" type="pic"/>
          </p:nvPr>
        </p:nvSpPr>
        <p:spPr>
          <a:xfrm>
            <a:off x="8800364" y="352527"/>
            <a:ext cx="1685114" cy="1755050"/>
          </a:xfrm>
          <a:prstGeom prst="rect">
            <a:avLst/>
          </a:prstGeom>
          <a:solidFill>
            <a:srgbClr val="F2F2F2"/>
          </a:solidFill>
          <a:ln>
            <a:noFill/>
          </a:ln>
        </p:spPr>
      </p:sp>
      <p:sp>
        <p:nvSpPr>
          <p:cNvPr id="81" name="Google Shape;81;p74"/>
          <p:cNvSpPr/>
          <p:nvPr/>
        </p:nvSpPr>
        <p:spPr>
          <a:xfrm>
            <a:off x="4200072" y="4248150"/>
            <a:ext cx="3290634" cy="2160240"/>
          </a:xfrm>
          <a:prstGeom prst="rect">
            <a:avLst/>
          </a:prstGeom>
          <a:solidFill>
            <a:schemeClr val="lt1"/>
          </a:solidFill>
          <a:ln cap="flat" cmpd="sng" w="381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82" name="Google Shape;82;p74"/>
          <p:cNvSpPr/>
          <p:nvPr>
            <p:ph idx="4" type="pic"/>
          </p:nvPr>
        </p:nvSpPr>
        <p:spPr>
          <a:xfrm>
            <a:off x="5002832" y="3513978"/>
            <a:ext cx="1685114" cy="1755050"/>
          </a:xfrm>
          <a:prstGeom prst="rect">
            <a:avLst/>
          </a:prstGeom>
          <a:solidFill>
            <a:srgbClr val="F2F2F2"/>
          </a:solidFill>
          <a:ln>
            <a:noFill/>
          </a:ln>
        </p:spPr>
      </p:sp>
      <p:sp>
        <p:nvSpPr>
          <p:cNvPr id="83" name="Google Shape;83;p74"/>
          <p:cNvSpPr/>
          <p:nvPr/>
        </p:nvSpPr>
        <p:spPr>
          <a:xfrm>
            <a:off x="7997604" y="4248150"/>
            <a:ext cx="3290634" cy="2160240"/>
          </a:xfrm>
          <a:prstGeom prst="rect">
            <a:avLst/>
          </a:prstGeom>
          <a:solidFill>
            <a:schemeClr val="lt1"/>
          </a:solidFill>
          <a:ln cap="flat" cmpd="sng" w="38100">
            <a:solidFill>
              <a:schemeClr val="accent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84" name="Google Shape;84;p74"/>
          <p:cNvSpPr/>
          <p:nvPr>
            <p:ph idx="5" type="pic"/>
          </p:nvPr>
        </p:nvSpPr>
        <p:spPr>
          <a:xfrm>
            <a:off x="8800364" y="3513978"/>
            <a:ext cx="1685114" cy="1755050"/>
          </a:xfrm>
          <a:prstGeom prst="rect">
            <a:avLst/>
          </a:prstGeom>
          <a:solidFill>
            <a:srgbClr val="F2F2F2"/>
          </a:solidFill>
          <a:ln>
            <a:noFill/>
          </a:ln>
        </p:spPr>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 type="blank">
  <p:cSld name="BLANK">
    <p:spTree>
      <p:nvGrpSpPr>
        <p:cNvPr id="85" name="Shape 85"/>
        <p:cNvGrpSpPr/>
        <p:nvPr/>
      </p:nvGrpSpPr>
      <p:grpSpPr>
        <a:xfrm>
          <a:off x="0" y="0"/>
          <a:ext cx="0" cy="0"/>
          <a:chOff x="0" y="0"/>
          <a:chExt cx="0" cy="0"/>
        </a:xfrm>
      </p:grpSpPr>
      <p:sp>
        <p:nvSpPr>
          <p:cNvPr id="86" name="Google Shape;86;g27a5183edaa_0_147"/>
          <p:cNvSpPr txBox="1"/>
          <p:nvPr>
            <p:ph idx="10" type="dt"/>
          </p:nvPr>
        </p:nvSpPr>
        <p:spPr>
          <a:xfrm>
            <a:off x="838200" y="6356350"/>
            <a:ext cx="2743200" cy="365100"/>
          </a:xfrm>
          <a:prstGeom prst="rect">
            <a:avLst/>
          </a:prstGeom>
          <a:noFill/>
          <a:ln>
            <a:noFill/>
          </a:ln>
        </p:spPr>
        <p:txBody>
          <a:bodyPr anchorCtr="0" anchor="ctr" bIns="22850" lIns="45725" spcFirstLastPara="1" rIns="45725" wrap="square" tIns="22850">
            <a:noAutofit/>
          </a:bodyPr>
          <a:lstStyle>
            <a:lvl1pPr lvl="0" rtl="0" algn="l">
              <a:lnSpc>
                <a:spcPct val="100000"/>
              </a:lnSpc>
              <a:spcBef>
                <a:spcPts val="0"/>
              </a:spcBef>
              <a:spcAft>
                <a:spcPts val="0"/>
              </a:spcAft>
              <a:buSzPts val="700"/>
              <a:buNone/>
              <a:defRPr/>
            </a:lvl1pPr>
            <a:lvl2pPr lvl="1" rtl="0" algn="l">
              <a:lnSpc>
                <a:spcPct val="100000"/>
              </a:lnSpc>
              <a:spcBef>
                <a:spcPts val="0"/>
              </a:spcBef>
              <a:spcAft>
                <a:spcPts val="0"/>
              </a:spcAft>
              <a:buSzPts val="700"/>
              <a:buNone/>
              <a:defRPr/>
            </a:lvl2pPr>
            <a:lvl3pPr lvl="2" rtl="0" algn="l">
              <a:lnSpc>
                <a:spcPct val="100000"/>
              </a:lnSpc>
              <a:spcBef>
                <a:spcPts val="0"/>
              </a:spcBef>
              <a:spcAft>
                <a:spcPts val="0"/>
              </a:spcAft>
              <a:buSzPts val="700"/>
              <a:buNone/>
              <a:defRPr/>
            </a:lvl3pPr>
            <a:lvl4pPr lvl="3" rtl="0" algn="l">
              <a:lnSpc>
                <a:spcPct val="100000"/>
              </a:lnSpc>
              <a:spcBef>
                <a:spcPts val="0"/>
              </a:spcBef>
              <a:spcAft>
                <a:spcPts val="0"/>
              </a:spcAft>
              <a:buSzPts val="700"/>
              <a:buNone/>
              <a:defRPr/>
            </a:lvl4pPr>
            <a:lvl5pPr lvl="4" rtl="0" algn="l">
              <a:lnSpc>
                <a:spcPct val="100000"/>
              </a:lnSpc>
              <a:spcBef>
                <a:spcPts val="0"/>
              </a:spcBef>
              <a:spcAft>
                <a:spcPts val="0"/>
              </a:spcAft>
              <a:buSzPts val="700"/>
              <a:buNone/>
              <a:defRPr/>
            </a:lvl5pPr>
            <a:lvl6pPr lvl="5" rtl="0" algn="l">
              <a:lnSpc>
                <a:spcPct val="100000"/>
              </a:lnSpc>
              <a:spcBef>
                <a:spcPts val="0"/>
              </a:spcBef>
              <a:spcAft>
                <a:spcPts val="0"/>
              </a:spcAft>
              <a:buSzPts val="700"/>
              <a:buNone/>
              <a:defRPr/>
            </a:lvl6pPr>
            <a:lvl7pPr lvl="6" rtl="0" algn="l">
              <a:lnSpc>
                <a:spcPct val="100000"/>
              </a:lnSpc>
              <a:spcBef>
                <a:spcPts val="0"/>
              </a:spcBef>
              <a:spcAft>
                <a:spcPts val="0"/>
              </a:spcAft>
              <a:buSzPts val="700"/>
              <a:buNone/>
              <a:defRPr/>
            </a:lvl7pPr>
            <a:lvl8pPr lvl="7" rtl="0" algn="l">
              <a:lnSpc>
                <a:spcPct val="100000"/>
              </a:lnSpc>
              <a:spcBef>
                <a:spcPts val="0"/>
              </a:spcBef>
              <a:spcAft>
                <a:spcPts val="0"/>
              </a:spcAft>
              <a:buSzPts val="700"/>
              <a:buNone/>
              <a:defRPr/>
            </a:lvl8pPr>
            <a:lvl9pPr lvl="8" rtl="0" algn="l">
              <a:lnSpc>
                <a:spcPct val="100000"/>
              </a:lnSpc>
              <a:spcBef>
                <a:spcPts val="0"/>
              </a:spcBef>
              <a:spcAft>
                <a:spcPts val="0"/>
              </a:spcAft>
              <a:buSzPts val="700"/>
              <a:buNone/>
              <a:defRPr/>
            </a:lvl9pPr>
          </a:lstStyle>
          <a:p/>
        </p:txBody>
      </p:sp>
      <p:sp>
        <p:nvSpPr>
          <p:cNvPr id="87" name="Google Shape;87;g27a5183edaa_0_147"/>
          <p:cNvSpPr txBox="1"/>
          <p:nvPr>
            <p:ph idx="11" type="ftr"/>
          </p:nvPr>
        </p:nvSpPr>
        <p:spPr>
          <a:xfrm>
            <a:off x="4038600" y="6356350"/>
            <a:ext cx="4114800" cy="365100"/>
          </a:xfrm>
          <a:prstGeom prst="rect">
            <a:avLst/>
          </a:prstGeom>
          <a:noFill/>
          <a:ln>
            <a:noFill/>
          </a:ln>
        </p:spPr>
        <p:txBody>
          <a:bodyPr anchorCtr="0" anchor="ctr" bIns="22850" lIns="45725" spcFirstLastPara="1" rIns="45725" wrap="square" tIns="22850">
            <a:noAutofit/>
          </a:bodyPr>
          <a:lstStyle>
            <a:lvl1pPr lvl="0" rtl="0" algn="ctr">
              <a:lnSpc>
                <a:spcPct val="100000"/>
              </a:lnSpc>
              <a:spcBef>
                <a:spcPts val="0"/>
              </a:spcBef>
              <a:spcAft>
                <a:spcPts val="0"/>
              </a:spcAft>
              <a:buSzPts val="700"/>
              <a:buNone/>
              <a:defRPr/>
            </a:lvl1pPr>
            <a:lvl2pPr lvl="1" rtl="0" algn="l">
              <a:lnSpc>
                <a:spcPct val="100000"/>
              </a:lnSpc>
              <a:spcBef>
                <a:spcPts val="0"/>
              </a:spcBef>
              <a:spcAft>
                <a:spcPts val="0"/>
              </a:spcAft>
              <a:buSzPts val="700"/>
              <a:buNone/>
              <a:defRPr/>
            </a:lvl2pPr>
            <a:lvl3pPr lvl="2" rtl="0" algn="l">
              <a:lnSpc>
                <a:spcPct val="100000"/>
              </a:lnSpc>
              <a:spcBef>
                <a:spcPts val="0"/>
              </a:spcBef>
              <a:spcAft>
                <a:spcPts val="0"/>
              </a:spcAft>
              <a:buSzPts val="700"/>
              <a:buNone/>
              <a:defRPr/>
            </a:lvl3pPr>
            <a:lvl4pPr lvl="3" rtl="0" algn="l">
              <a:lnSpc>
                <a:spcPct val="100000"/>
              </a:lnSpc>
              <a:spcBef>
                <a:spcPts val="0"/>
              </a:spcBef>
              <a:spcAft>
                <a:spcPts val="0"/>
              </a:spcAft>
              <a:buSzPts val="700"/>
              <a:buNone/>
              <a:defRPr/>
            </a:lvl4pPr>
            <a:lvl5pPr lvl="4" rtl="0" algn="l">
              <a:lnSpc>
                <a:spcPct val="100000"/>
              </a:lnSpc>
              <a:spcBef>
                <a:spcPts val="0"/>
              </a:spcBef>
              <a:spcAft>
                <a:spcPts val="0"/>
              </a:spcAft>
              <a:buSzPts val="700"/>
              <a:buNone/>
              <a:defRPr/>
            </a:lvl5pPr>
            <a:lvl6pPr lvl="5" rtl="0" algn="l">
              <a:lnSpc>
                <a:spcPct val="100000"/>
              </a:lnSpc>
              <a:spcBef>
                <a:spcPts val="0"/>
              </a:spcBef>
              <a:spcAft>
                <a:spcPts val="0"/>
              </a:spcAft>
              <a:buSzPts val="700"/>
              <a:buNone/>
              <a:defRPr/>
            </a:lvl6pPr>
            <a:lvl7pPr lvl="6" rtl="0" algn="l">
              <a:lnSpc>
                <a:spcPct val="100000"/>
              </a:lnSpc>
              <a:spcBef>
                <a:spcPts val="0"/>
              </a:spcBef>
              <a:spcAft>
                <a:spcPts val="0"/>
              </a:spcAft>
              <a:buSzPts val="700"/>
              <a:buNone/>
              <a:defRPr/>
            </a:lvl7pPr>
            <a:lvl8pPr lvl="7" rtl="0" algn="l">
              <a:lnSpc>
                <a:spcPct val="100000"/>
              </a:lnSpc>
              <a:spcBef>
                <a:spcPts val="0"/>
              </a:spcBef>
              <a:spcAft>
                <a:spcPts val="0"/>
              </a:spcAft>
              <a:buSzPts val="700"/>
              <a:buNone/>
              <a:defRPr/>
            </a:lvl8pPr>
            <a:lvl9pPr lvl="8" rtl="0" algn="l">
              <a:lnSpc>
                <a:spcPct val="100000"/>
              </a:lnSpc>
              <a:spcBef>
                <a:spcPts val="0"/>
              </a:spcBef>
              <a:spcAft>
                <a:spcPts val="0"/>
              </a:spcAft>
              <a:buSzPts val="700"/>
              <a:buNone/>
              <a:defRPr/>
            </a:lvl9pPr>
          </a:lstStyle>
          <a:p/>
        </p:txBody>
      </p:sp>
      <p:sp>
        <p:nvSpPr>
          <p:cNvPr id="88" name="Google Shape;88;g27a5183edaa_0_147"/>
          <p:cNvSpPr txBox="1"/>
          <p:nvPr>
            <p:ph idx="12" type="sldNum"/>
          </p:nvPr>
        </p:nvSpPr>
        <p:spPr>
          <a:xfrm>
            <a:off x="8610600" y="6356350"/>
            <a:ext cx="2743200" cy="365100"/>
          </a:xfrm>
          <a:prstGeom prst="rect">
            <a:avLst/>
          </a:prstGeom>
          <a:noFill/>
          <a:ln>
            <a:noFill/>
          </a:ln>
        </p:spPr>
        <p:txBody>
          <a:bodyPr anchorCtr="0" anchor="ctr" bIns="22850" lIns="45725" spcFirstLastPara="1" rIns="45725" wrap="square" tIns="2285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Coffee Break">
  <p:cSld name="8_Coffee Break">
    <p:spTree>
      <p:nvGrpSpPr>
        <p:cNvPr id="89" name="Shape 89"/>
        <p:cNvGrpSpPr/>
        <p:nvPr/>
      </p:nvGrpSpPr>
      <p:grpSpPr>
        <a:xfrm>
          <a:off x="0" y="0"/>
          <a:ext cx="0" cy="0"/>
          <a:chOff x="0" y="0"/>
          <a:chExt cx="0" cy="0"/>
        </a:xfrm>
      </p:grpSpPr>
      <p:sp>
        <p:nvSpPr>
          <p:cNvPr id="90" name="Google Shape;90;g27a5183edaa_0_478"/>
          <p:cNvSpPr/>
          <p:nvPr>
            <p:ph idx="2" type="pic"/>
          </p:nvPr>
        </p:nvSpPr>
        <p:spPr>
          <a:xfrm>
            <a:off x="0" y="0"/>
            <a:ext cx="4859100" cy="6858000"/>
          </a:xfrm>
          <a:prstGeom prst="rect">
            <a:avLst/>
          </a:prstGeom>
          <a:noFill/>
          <a:ln>
            <a:noFill/>
          </a:ln>
        </p:spPr>
      </p:sp>
      <p:sp>
        <p:nvSpPr>
          <p:cNvPr id="91" name="Google Shape;91;g27a5183edaa_0_478"/>
          <p:cNvSpPr txBox="1"/>
          <p:nvPr>
            <p:ph idx="12" type="sldNum"/>
          </p:nvPr>
        </p:nvSpPr>
        <p:spPr>
          <a:xfrm>
            <a:off x="8610600" y="6356350"/>
            <a:ext cx="2743200" cy="365100"/>
          </a:xfrm>
          <a:prstGeom prst="rect">
            <a:avLst/>
          </a:prstGeom>
          <a:noFill/>
          <a:ln>
            <a:noFill/>
          </a:ln>
        </p:spPr>
        <p:txBody>
          <a:bodyPr anchorCtr="0" anchor="ctr" bIns="22850" lIns="45725" spcFirstLastPara="1" rIns="45725" wrap="square" tIns="2285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92" name="Google Shape;92;g27a5183edaa_0_478"/>
          <p:cNvSpPr txBox="1"/>
          <p:nvPr>
            <p:ph idx="11" type="ftr"/>
          </p:nvPr>
        </p:nvSpPr>
        <p:spPr>
          <a:xfrm>
            <a:off x="4038600" y="6356350"/>
            <a:ext cx="4114800" cy="365100"/>
          </a:xfrm>
          <a:prstGeom prst="rect">
            <a:avLst/>
          </a:prstGeom>
          <a:noFill/>
          <a:ln>
            <a:noFill/>
          </a:ln>
        </p:spPr>
        <p:txBody>
          <a:bodyPr anchorCtr="0" anchor="ctr" bIns="22850" lIns="45725" spcFirstLastPara="1" rIns="45725" wrap="square" tIns="2285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Slide layout">
  <p:cSld name="Section Break Slide layout">
    <p:bg>
      <p:bgPr>
        <a:blipFill>
          <a:blip r:embed="rId2">
            <a:alphaModFix/>
          </a:blip>
          <a:stretch>
            <a:fillRect/>
          </a:stretch>
        </a:blipFill>
      </p:bgPr>
    </p:bg>
    <p:spTree>
      <p:nvGrpSpPr>
        <p:cNvPr id="94" name="Shape 94"/>
        <p:cNvGrpSpPr/>
        <p:nvPr/>
      </p:nvGrpSpPr>
      <p:grpSpPr>
        <a:xfrm>
          <a:off x="0" y="0"/>
          <a:ext cx="0" cy="0"/>
          <a:chOff x="0" y="0"/>
          <a:chExt cx="0" cy="0"/>
        </a:xfrm>
      </p:grpSpPr>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contenu" type="obj">
  <p:cSld name="OBJECT">
    <p:spTree>
      <p:nvGrpSpPr>
        <p:cNvPr id="95" name="Shape 95"/>
        <p:cNvGrpSpPr/>
        <p:nvPr/>
      </p:nvGrpSpPr>
      <p:grpSpPr>
        <a:xfrm>
          <a:off x="0" y="0"/>
          <a:ext cx="0" cy="0"/>
          <a:chOff x="0" y="0"/>
          <a:chExt cx="0" cy="0"/>
        </a:xfrm>
      </p:grpSpPr>
      <p:sp>
        <p:nvSpPr>
          <p:cNvPr id="96" name="Google Shape;96;g27a5183edaa_8_303"/>
          <p:cNvSpPr txBox="1"/>
          <p:nvPr>
            <p:ph type="title"/>
          </p:nvPr>
        </p:nvSpPr>
        <p:spPr>
          <a:xfrm>
            <a:off x="838200" y="365126"/>
            <a:ext cx="10515600" cy="1325700"/>
          </a:xfrm>
          <a:prstGeom prst="rect">
            <a:avLst/>
          </a:prstGeom>
          <a:noFill/>
          <a:ln>
            <a:noFill/>
          </a:ln>
        </p:spPr>
        <p:txBody>
          <a:bodyPr anchorCtr="0" anchor="ctr" bIns="22850" lIns="45725" spcFirstLastPara="1" rIns="45725" wrap="square" tIns="22850">
            <a:normAutofit/>
          </a:bodyPr>
          <a:lstStyle>
            <a:lvl1pPr lvl="0" rtl="0" algn="l">
              <a:lnSpc>
                <a:spcPct val="90000"/>
              </a:lnSpc>
              <a:spcBef>
                <a:spcPts val="0"/>
              </a:spcBef>
              <a:spcAft>
                <a:spcPts val="0"/>
              </a:spcAft>
              <a:buClr>
                <a:schemeClr val="dk1"/>
              </a:buClr>
              <a:buSzPts val="900"/>
              <a:buChar char="●"/>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97" name="Google Shape;97;g27a5183edaa_8_303"/>
          <p:cNvSpPr txBox="1"/>
          <p:nvPr>
            <p:ph idx="1" type="body"/>
          </p:nvPr>
        </p:nvSpPr>
        <p:spPr>
          <a:xfrm>
            <a:off x="838200" y="1825625"/>
            <a:ext cx="10515600" cy="4351200"/>
          </a:xfrm>
          <a:prstGeom prst="rect">
            <a:avLst/>
          </a:prstGeom>
          <a:noFill/>
          <a:ln>
            <a:noFill/>
          </a:ln>
        </p:spPr>
        <p:txBody>
          <a:bodyPr anchorCtr="0" anchor="t" bIns="22850" lIns="45725" spcFirstLastPara="1" rIns="45725" wrap="square" tIns="22850">
            <a:normAutofit/>
          </a:bodyPr>
          <a:lstStyle>
            <a:lvl1pPr indent="-285750" lvl="0" marL="457200" rtl="0" algn="l">
              <a:lnSpc>
                <a:spcPct val="90000"/>
              </a:lnSpc>
              <a:spcBef>
                <a:spcPts val="1000"/>
              </a:spcBef>
              <a:spcAft>
                <a:spcPts val="0"/>
              </a:spcAft>
              <a:buClr>
                <a:schemeClr val="dk1"/>
              </a:buClr>
              <a:buSzPts val="900"/>
              <a:buChar char="●"/>
              <a:defRPr/>
            </a:lvl1pPr>
            <a:lvl2pPr indent="-285750" lvl="1" marL="914400" rtl="0" algn="l">
              <a:lnSpc>
                <a:spcPct val="90000"/>
              </a:lnSpc>
              <a:spcBef>
                <a:spcPts val="500"/>
              </a:spcBef>
              <a:spcAft>
                <a:spcPts val="0"/>
              </a:spcAft>
              <a:buClr>
                <a:schemeClr val="dk1"/>
              </a:buClr>
              <a:buSzPts val="900"/>
              <a:buChar char="○"/>
              <a:defRPr/>
            </a:lvl2pPr>
            <a:lvl3pPr indent="-285750" lvl="2" marL="1371600" rtl="0" algn="l">
              <a:lnSpc>
                <a:spcPct val="90000"/>
              </a:lnSpc>
              <a:spcBef>
                <a:spcPts val="500"/>
              </a:spcBef>
              <a:spcAft>
                <a:spcPts val="0"/>
              </a:spcAft>
              <a:buClr>
                <a:schemeClr val="dk1"/>
              </a:buClr>
              <a:buSzPts val="900"/>
              <a:buChar char="■"/>
              <a:defRPr/>
            </a:lvl3pPr>
            <a:lvl4pPr indent="-285750" lvl="3" marL="1828800" rtl="0" algn="l">
              <a:lnSpc>
                <a:spcPct val="90000"/>
              </a:lnSpc>
              <a:spcBef>
                <a:spcPts val="500"/>
              </a:spcBef>
              <a:spcAft>
                <a:spcPts val="0"/>
              </a:spcAft>
              <a:buClr>
                <a:schemeClr val="dk1"/>
              </a:buClr>
              <a:buSzPts val="900"/>
              <a:buChar char="●"/>
              <a:defRPr/>
            </a:lvl4pPr>
            <a:lvl5pPr indent="-285750" lvl="4" marL="2286000" rtl="0" algn="l">
              <a:lnSpc>
                <a:spcPct val="90000"/>
              </a:lnSpc>
              <a:spcBef>
                <a:spcPts val="500"/>
              </a:spcBef>
              <a:spcAft>
                <a:spcPts val="0"/>
              </a:spcAft>
              <a:buClr>
                <a:schemeClr val="dk1"/>
              </a:buClr>
              <a:buSzPts val="900"/>
              <a:buChar char="○"/>
              <a:defRPr/>
            </a:lvl5pPr>
            <a:lvl6pPr indent="-285750" lvl="5" marL="2743200" rtl="0" algn="l">
              <a:lnSpc>
                <a:spcPct val="90000"/>
              </a:lnSpc>
              <a:spcBef>
                <a:spcPts val="500"/>
              </a:spcBef>
              <a:spcAft>
                <a:spcPts val="0"/>
              </a:spcAft>
              <a:buClr>
                <a:schemeClr val="dk1"/>
              </a:buClr>
              <a:buSzPts val="900"/>
              <a:buChar char="■"/>
              <a:defRPr/>
            </a:lvl6pPr>
            <a:lvl7pPr indent="-285750" lvl="6" marL="3200400" rtl="0" algn="l">
              <a:lnSpc>
                <a:spcPct val="90000"/>
              </a:lnSpc>
              <a:spcBef>
                <a:spcPts val="500"/>
              </a:spcBef>
              <a:spcAft>
                <a:spcPts val="0"/>
              </a:spcAft>
              <a:buClr>
                <a:schemeClr val="dk1"/>
              </a:buClr>
              <a:buSzPts val="900"/>
              <a:buChar char="●"/>
              <a:defRPr/>
            </a:lvl7pPr>
            <a:lvl8pPr indent="-285750" lvl="7" marL="3657600" rtl="0" algn="l">
              <a:lnSpc>
                <a:spcPct val="90000"/>
              </a:lnSpc>
              <a:spcBef>
                <a:spcPts val="500"/>
              </a:spcBef>
              <a:spcAft>
                <a:spcPts val="0"/>
              </a:spcAft>
              <a:buClr>
                <a:schemeClr val="dk1"/>
              </a:buClr>
              <a:buSzPts val="900"/>
              <a:buChar char="○"/>
              <a:defRPr/>
            </a:lvl8pPr>
            <a:lvl9pPr indent="-285750" lvl="8" marL="4114800" rtl="0" algn="l">
              <a:lnSpc>
                <a:spcPct val="90000"/>
              </a:lnSpc>
              <a:spcBef>
                <a:spcPts val="500"/>
              </a:spcBef>
              <a:spcAft>
                <a:spcPts val="0"/>
              </a:spcAft>
              <a:buClr>
                <a:schemeClr val="dk1"/>
              </a:buClr>
              <a:buSzPts val="900"/>
              <a:buChar char="■"/>
              <a:defRPr/>
            </a:lvl9pPr>
          </a:lstStyle>
          <a:p/>
        </p:txBody>
      </p:sp>
      <p:sp>
        <p:nvSpPr>
          <p:cNvPr id="98" name="Google Shape;98;g27a5183edaa_8_303"/>
          <p:cNvSpPr txBox="1"/>
          <p:nvPr>
            <p:ph idx="10" type="dt"/>
          </p:nvPr>
        </p:nvSpPr>
        <p:spPr>
          <a:xfrm>
            <a:off x="838200" y="6356350"/>
            <a:ext cx="2743200" cy="365100"/>
          </a:xfrm>
          <a:prstGeom prst="rect">
            <a:avLst/>
          </a:prstGeom>
          <a:noFill/>
          <a:ln>
            <a:noFill/>
          </a:ln>
        </p:spPr>
        <p:txBody>
          <a:bodyPr anchorCtr="0" anchor="ctr" bIns="22850" lIns="45725" spcFirstLastPara="1" rIns="45725" wrap="square" tIns="2285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99" name="Google Shape;99;g27a5183edaa_8_303"/>
          <p:cNvSpPr txBox="1"/>
          <p:nvPr>
            <p:ph idx="11" type="ftr"/>
          </p:nvPr>
        </p:nvSpPr>
        <p:spPr>
          <a:xfrm>
            <a:off x="4038600" y="6356350"/>
            <a:ext cx="4114800" cy="365100"/>
          </a:xfrm>
          <a:prstGeom prst="rect">
            <a:avLst/>
          </a:prstGeom>
          <a:noFill/>
          <a:ln>
            <a:noFill/>
          </a:ln>
        </p:spPr>
        <p:txBody>
          <a:bodyPr anchorCtr="0" anchor="ctr" bIns="22850" lIns="45725" spcFirstLastPara="1" rIns="45725" wrap="square" tIns="2285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00" name="Google Shape;100;g27a5183edaa_8_303"/>
          <p:cNvSpPr txBox="1"/>
          <p:nvPr>
            <p:ph idx="12" type="sldNum"/>
          </p:nvPr>
        </p:nvSpPr>
        <p:spPr>
          <a:xfrm>
            <a:off x="8610600" y="6356350"/>
            <a:ext cx="2743200" cy="365100"/>
          </a:xfrm>
          <a:prstGeom prst="rect">
            <a:avLst/>
          </a:prstGeom>
          <a:noFill/>
          <a:ln>
            <a:noFill/>
          </a:ln>
        </p:spPr>
        <p:txBody>
          <a:bodyPr anchorCtr="0" anchor="ctr" bIns="22850" lIns="45725" spcFirstLastPara="1" rIns="45725" wrap="square" tIns="2285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Contents slide layout">
  <p:cSld name="2_Contents slide layout">
    <p:spTree>
      <p:nvGrpSpPr>
        <p:cNvPr id="101" name="Shape 101"/>
        <p:cNvGrpSpPr/>
        <p:nvPr/>
      </p:nvGrpSpPr>
      <p:grpSpPr>
        <a:xfrm>
          <a:off x="0" y="0"/>
          <a:ext cx="0" cy="0"/>
          <a:chOff x="0" y="0"/>
          <a:chExt cx="0" cy="0"/>
        </a:xfrm>
      </p:grpSpPr>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s slide layout">
  <p:cSld name="Contents slide layout">
    <p:spTree>
      <p:nvGrpSpPr>
        <p:cNvPr id="102" name="Shape 102"/>
        <p:cNvGrpSpPr/>
        <p:nvPr/>
      </p:nvGrpSpPr>
      <p:grpSpPr>
        <a:xfrm>
          <a:off x="0" y="0"/>
          <a:ext cx="0" cy="0"/>
          <a:chOff x="0" y="0"/>
          <a:chExt cx="0" cy="0"/>
        </a:xfrm>
      </p:grpSpPr>
      <p:sp>
        <p:nvSpPr>
          <p:cNvPr id="103" name="Google Shape;103;g27a5183edaa_11_611"/>
          <p:cNvSpPr txBox="1"/>
          <p:nvPr>
            <p:ph idx="1" type="body"/>
          </p:nvPr>
        </p:nvSpPr>
        <p:spPr>
          <a:xfrm>
            <a:off x="323529" y="339509"/>
            <a:ext cx="11573100" cy="724200"/>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1000"/>
              </a:spcBef>
              <a:spcAft>
                <a:spcPts val="0"/>
              </a:spcAft>
              <a:buClr>
                <a:srgbClr val="262626"/>
              </a:buClr>
              <a:buSzPts val="5400"/>
              <a:buFont typeface="Arial"/>
              <a:buNone/>
              <a:defRPr b="0" i="0" sz="5400" u="none" cap="none" strike="noStrike">
                <a:solidFill>
                  <a:srgbClr val="262626"/>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s slide layout">
  <p:cSld name="Contents slide layout">
    <p:spTree>
      <p:nvGrpSpPr>
        <p:cNvPr id="105" name="Shape 105"/>
        <p:cNvGrpSpPr/>
        <p:nvPr/>
      </p:nvGrpSpPr>
      <p:grpSpPr>
        <a:xfrm>
          <a:off x="0" y="0"/>
          <a:ext cx="0" cy="0"/>
          <a:chOff x="0" y="0"/>
          <a:chExt cx="0" cy="0"/>
        </a:xfrm>
      </p:grpSpPr>
      <p:sp>
        <p:nvSpPr>
          <p:cNvPr id="106" name="Google Shape;106;g27a5183edaa_11_338"/>
          <p:cNvSpPr txBox="1"/>
          <p:nvPr>
            <p:ph idx="1" type="body"/>
          </p:nvPr>
        </p:nvSpPr>
        <p:spPr>
          <a:xfrm>
            <a:off x="323529" y="339509"/>
            <a:ext cx="11573100" cy="724200"/>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1000"/>
              </a:spcBef>
              <a:spcAft>
                <a:spcPts val="0"/>
              </a:spcAft>
              <a:buClr>
                <a:srgbClr val="262626"/>
              </a:buClr>
              <a:buSzPts val="5400"/>
              <a:buFont typeface="Arial"/>
              <a:buNone/>
              <a:defRPr b="0" i="0" sz="5400" u="none" cap="none" strike="noStrike">
                <a:solidFill>
                  <a:srgbClr val="262626"/>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Contents slide layout">
  <p:cSld name="10_Contents slide layout">
    <p:bg>
      <p:bgPr>
        <a:blipFill>
          <a:blip r:embed="rId2">
            <a:alphaModFix/>
          </a:blip>
          <a:stretch>
            <a:fillRect/>
          </a:stretch>
        </a:blipFill>
      </p:bgPr>
    </p:bg>
    <p:spTree>
      <p:nvGrpSpPr>
        <p:cNvPr id="107" name="Shape 107"/>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s slide layout">
  <p:cSld name="Contents slide layout">
    <p:spTree>
      <p:nvGrpSpPr>
        <p:cNvPr id="13" name="Shape 13"/>
        <p:cNvGrpSpPr/>
        <p:nvPr/>
      </p:nvGrpSpPr>
      <p:grpSpPr>
        <a:xfrm>
          <a:off x="0" y="0"/>
          <a:ext cx="0" cy="0"/>
          <a:chOff x="0" y="0"/>
          <a:chExt cx="0" cy="0"/>
        </a:xfrm>
      </p:grpSpPr>
      <p:sp>
        <p:nvSpPr>
          <p:cNvPr id="14" name="Google Shape;14;p53"/>
          <p:cNvSpPr txBox="1"/>
          <p:nvPr>
            <p:ph idx="1" type="body"/>
          </p:nvPr>
        </p:nvSpPr>
        <p:spPr>
          <a:xfrm>
            <a:off x="323529" y="339509"/>
            <a:ext cx="11573197" cy="724247"/>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1000"/>
              </a:spcBef>
              <a:spcAft>
                <a:spcPts val="0"/>
              </a:spcAft>
              <a:buClr>
                <a:srgbClr val="262626"/>
              </a:buClr>
              <a:buSzPts val="5400"/>
              <a:buFont typeface="Arial"/>
              <a:buNone/>
              <a:defRPr b="0" i="0" sz="5400" u="none" cap="none" strike="noStrike">
                <a:solidFill>
                  <a:srgbClr val="262626"/>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_Contents slide layout">
  <p:cSld name="18_Contents slide layout">
    <p:spTree>
      <p:nvGrpSpPr>
        <p:cNvPr id="108" name="Shape 108"/>
        <p:cNvGrpSpPr/>
        <p:nvPr/>
      </p:nvGrpSpPr>
      <p:grpSpPr>
        <a:xfrm>
          <a:off x="0" y="0"/>
          <a:ext cx="0" cy="0"/>
          <a:chOff x="0" y="0"/>
          <a:chExt cx="0" cy="0"/>
        </a:xfrm>
      </p:grpSpPr>
      <p:sp>
        <p:nvSpPr>
          <p:cNvPr id="109" name="Google Shape;109;g27a5183edaa_11_341"/>
          <p:cNvSpPr/>
          <p:nvPr>
            <p:ph idx="2" type="pic"/>
          </p:nvPr>
        </p:nvSpPr>
        <p:spPr>
          <a:xfrm>
            <a:off x="0" y="0"/>
            <a:ext cx="12192000" cy="6858000"/>
          </a:xfrm>
          <a:prstGeom prst="rect">
            <a:avLst/>
          </a:prstGeom>
          <a:solidFill>
            <a:srgbClr val="F2F2F2"/>
          </a:solidFill>
          <a:ln>
            <a:noFill/>
          </a:ln>
        </p:spPr>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Agenda slide layout">
  <p:cSld name="3_Agenda slide layout">
    <p:bg>
      <p:bgPr>
        <a:blipFill>
          <a:blip r:embed="rId2">
            <a:alphaModFix/>
          </a:blip>
          <a:stretch>
            <a:fillRect/>
          </a:stretch>
        </a:blipFill>
      </p:bgPr>
    </p:bg>
    <p:spTree>
      <p:nvGrpSpPr>
        <p:cNvPr id="110" name="Shape 110"/>
        <p:cNvGrpSpPr/>
        <p:nvPr/>
      </p:nvGrpSpPr>
      <p:grpSpPr>
        <a:xfrm>
          <a:off x="0" y="0"/>
          <a:ext cx="0" cy="0"/>
          <a:chOff x="0" y="0"/>
          <a:chExt cx="0" cy="0"/>
        </a:xfrm>
      </p:grpSpPr>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Contents slide layout">
  <p:cSld name="2_Contents slide layout">
    <p:spTree>
      <p:nvGrpSpPr>
        <p:cNvPr id="111" name="Shape 111"/>
        <p:cNvGrpSpPr/>
        <p:nvPr/>
      </p:nvGrpSpPr>
      <p:grpSpPr>
        <a:xfrm>
          <a:off x="0" y="0"/>
          <a:ext cx="0" cy="0"/>
          <a:chOff x="0" y="0"/>
          <a:chExt cx="0" cy="0"/>
        </a:xfrm>
      </p:grpSpPr>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Contents slide layout">
  <p:cSld name="5_Contents slide layout">
    <p:spTree>
      <p:nvGrpSpPr>
        <p:cNvPr id="112" name="Shape 112"/>
        <p:cNvGrpSpPr/>
        <p:nvPr/>
      </p:nvGrpSpPr>
      <p:grpSpPr>
        <a:xfrm>
          <a:off x="0" y="0"/>
          <a:ext cx="0" cy="0"/>
          <a:chOff x="0" y="0"/>
          <a:chExt cx="0" cy="0"/>
        </a:xfrm>
      </p:grpSpPr>
      <p:sp>
        <p:nvSpPr>
          <p:cNvPr id="113" name="Google Shape;113;g27a5183edaa_11_345"/>
          <p:cNvSpPr/>
          <p:nvPr>
            <p:ph idx="2" type="pic"/>
          </p:nvPr>
        </p:nvSpPr>
        <p:spPr>
          <a:xfrm>
            <a:off x="1" y="2"/>
            <a:ext cx="12192000" cy="6877500"/>
          </a:xfrm>
          <a:prstGeom prst="rect">
            <a:avLst/>
          </a:prstGeom>
          <a:solidFill>
            <a:srgbClr val="F2F2F2"/>
          </a:solidFill>
          <a:ln>
            <a:noFill/>
          </a:ln>
        </p:spPr>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Contents slide layout">
  <p:cSld name="6_Contents slide layout">
    <p:bg>
      <p:bgPr>
        <a:blipFill>
          <a:blip r:embed="rId2">
            <a:alphaModFix/>
          </a:blip>
          <a:stretch>
            <a:fillRect/>
          </a:stretch>
        </a:blipFill>
      </p:bgPr>
    </p:bg>
    <p:spTree>
      <p:nvGrpSpPr>
        <p:cNvPr id="114" name="Shape 114"/>
        <p:cNvGrpSpPr/>
        <p:nvPr/>
      </p:nvGrpSpPr>
      <p:grpSpPr>
        <a:xfrm>
          <a:off x="0" y="0"/>
          <a:ext cx="0" cy="0"/>
          <a:chOff x="0" y="0"/>
          <a:chExt cx="0" cy="0"/>
        </a:xfrm>
      </p:grpSpPr>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Contents slide layout">
  <p:cSld name="7_Contents slide layout">
    <p:spTree>
      <p:nvGrpSpPr>
        <p:cNvPr id="115" name="Shape 115"/>
        <p:cNvGrpSpPr/>
        <p:nvPr/>
      </p:nvGrpSpPr>
      <p:grpSpPr>
        <a:xfrm>
          <a:off x="0" y="0"/>
          <a:ext cx="0" cy="0"/>
          <a:chOff x="0" y="0"/>
          <a:chExt cx="0" cy="0"/>
        </a:xfrm>
      </p:grpSpPr>
      <p:sp>
        <p:nvSpPr>
          <p:cNvPr id="116" name="Google Shape;116;g27a5183edaa_11_348"/>
          <p:cNvSpPr/>
          <p:nvPr/>
        </p:nvSpPr>
        <p:spPr>
          <a:xfrm>
            <a:off x="502468" y="884977"/>
            <a:ext cx="11187000" cy="508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17" name="Google Shape;117;g27a5183edaa_11_348"/>
          <p:cNvSpPr/>
          <p:nvPr>
            <p:ph idx="2" type="pic"/>
          </p:nvPr>
        </p:nvSpPr>
        <p:spPr>
          <a:xfrm>
            <a:off x="1791108" y="1155269"/>
            <a:ext cx="3188400" cy="4547400"/>
          </a:xfrm>
          <a:prstGeom prst="rect">
            <a:avLst/>
          </a:prstGeom>
          <a:solidFill>
            <a:srgbClr val="F2F2F2"/>
          </a:solidFill>
          <a:ln>
            <a:noFill/>
          </a:ln>
        </p:spPr>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Contents slide layout">
  <p:cSld name="8_Contents slide layout">
    <p:bg>
      <p:bgPr>
        <a:blipFill>
          <a:blip r:embed="rId2">
            <a:alphaModFix/>
          </a:blip>
          <a:stretch>
            <a:fillRect/>
          </a:stretch>
        </a:blipFill>
      </p:bgPr>
    </p:bg>
    <p:spTree>
      <p:nvGrpSpPr>
        <p:cNvPr id="118" name="Shape 118"/>
        <p:cNvGrpSpPr/>
        <p:nvPr/>
      </p:nvGrpSpPr>
      <p:grpSpPr>
        <a:xfrm>
          <a:off x="0" y="0"/>
          <a:ext cx="0" cy="0"/>
          <a:chOff x="0" y="0"/>
          <a:chExt cx="0" cy="0"/>
        </a:xfrm>
      </p:grpSpPr>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Contents slide layout">
  <p:cSld name="9_Contents slide layout">
    <p:spTree>
      <p:nvGrpSpPr>
        <p:cNvPr id="119" name="Shape 119"/>
        <p:cNvGrpSpPr/>
        <p:nvPr/>
      </p:nvGrpSpPr>
      <p:grpSpPr>
        <a:xfrm>
          <a:off x="0" y="0"/>
          <a:ext cx="0" cy="0"/>
          <a:chOff x="0" y="0"/>
          <a:chExt cx="0" cy="0"/>
        </a:xfrm>
      </p:grpSpPr>
      <p:sp>
        <p:nvSpPr>
          <p:cNvPr id="120" name="Google Shape;120;g27a5183edaa_11_352"/>
          <p:cNvSpPr/>
          <p:nvPr/>
        </p:nvSpPr>
        <p:spPr>
          <a:xfrm>
            <a:off x="6842775" y="1777038"/>
            <a:ext cx="4572000" cy="3200400"/>
          </a:xfrm>
          <a:prstGeom prst="frame">
            <a:avLst>
              <a:gd fmla="val 2160" name="adj1"/>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21" name="Google Shape;121;g27a5183edaa_11_352"/>
          <p:cNvSpPr/>
          <p:nvPr/>
        </p:nvSpPr>
        <p:spPr>
          <a:xfrm>
            <a:off x="777225" y="1757238"/>
            <a:ext cx="4572000" cy="3200400"/>
          </a:xfrm>
          <a:prstGeom prst="frame">
            <a:avLst>
              <a:gd fmla="val 2160" name="adj1"/>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22" name="Google Shape;122;g27a5183edaa_11_352"/>
          <p:cNvSpPr/>
          <p:nvPr>
            <p:ph idx="2" type="pic"/>
          </p:nvPr>
        </p:nvSpPr>
        <p:spPr>
          <a:xfrm>
            <a:off x="995958" y="1585866"/>
            <a:ext cx="4572000" cy="3200400"/>
          </a:xfrm>
          <a:prstGeom prst="rect">
            <a:avLst/>
          </a:prstGeom>
          <a:solidFill>
            <a:srgbClr val="F2F2F2"/>
          </a:solidFill>
          <a:ln>
            <a:noFill/>
          </a:ln>
        </p:spPr>
      </p:sp>
      <p:sp>
        <p:nvSpPr>
          <p:cNvPr id="123" name="Google Shape;123;g27a5183edaa_11_352"/>
          <p:cNvSpPr/>
          <p:nvPr>
            <p:ph idx="3" type="pic"/>
          </p:nvPr>
        </p:nvSpPr>
        <p:spPr>
          <a:xfrm>
            <a:off x="6624043" y="1585866"/>
            <a:ext cx="4572000" cy="3200400"/>
          </a:xfrm>
          <a:prstGeom prst="rect">
            <a:avLst/>
          </a:prstGeom>
          <a:solidFill>
            <a:srgbClr val="F2F2F2"/>
          </a:solidFill>
          <a:ln>
            <a:noFill/>
          </a:ln>
        </p:spPr>
      </p:sp>
      <p:sp>
        <p:nvSpPr>
          <p:cNvPr id="124" name="Google Shape;124;g27a5183edaa_11_352"/>
          <p:cNvSpPr txBox="1"/>
          <p:nvPr>
            <p:ph idx="1" type="body"/>
          </p:nvPr>
        </p:nvSpPr>
        <p:spPr>
          <a:xfrm>
            <a:off x="323529" y="339509"/>
            <a:ext cx="11573100" cy="724200"/>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1000"/>
              </a:spcBef>
              <a:spcAft>
                <a:spcPts val="0"/>
              </a:spcAft>
              <a:buClr>
                <a:srgbClr val="262626"/>
              </a:buClr>
              <a:buSzPts val="5400"/>
              <a:buFont typeface="Arial"/>
              <a:buNone/>
              <a:defRPr b="0" sz="5400">
                <a:solidFill>
                  <a:srgbClr val="262626"/>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Contents slide layout">
  <p:cSld name="11_Contents slide layout">
    <p:spTree>
      <p:nvGrpSpPr>
        <p:cNvPr id="125" name="Shape 125"/>
        <p:cNvGrpSpPr/>
        <p:nvPr/>
      </p:nvGrpSpPr>
      <p:grpSpPr>
        <a:xfrm>
          <a:off x="0" y="0"/>
          <a:ext cx="0" cy="0"/>
          <a:chOff x="0" y="0"/>
          <a:chExt cx="0" cy="0"/>
        </a:xfrm>
      </p:grpSpPr>
      <p:sp>
        <p:nvSpPr>
          <p:cNvPr id="126" name="Google Shape;126;g27a5183edaa_11_358"/>
          <p:cNvSpPr/>
          <p:nvPr/>
        </p:nvSpPr>
        <p:spPr>
          <a:xfrm>
            <a:off x="0" y="474066"/>
            <a:ext cx="11704200" cy="5910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27" name="Google Shape;127;g27a5183edaa_11_358"/>
          <p:cNvSpPr/>
          <p:nvPr>
            <p:ph idx="2" type="pic"/>
          </p:nvPr>
        </p:nvSpPr>
        <p:spPr>
          <a:xfrm>
            <a:off x="0" y="0"/>
            <a:ext cx="6923400" cy="6858000"/>
          </a:xfrm>
          <a:prstGeom prst="rect">
            <a:avLst/>
          </a:prstGeom>
          <a:solidFill>
            <a:srgbClr val="F2F2F2"/>
          </a:solidFill>
          <a:ln>
            <a:noFill/>
          </a:ln>
        </p:spPr>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Contents slide layout">
  <p:cSld name="12_Contents slide layout">
    <p:bg>
      <p:bgPr>
        <a:blipFill>
          <a:blip r:embed="rId2">
            <a:alphaModFix/>
          </a:blip>
          <a:stretch>
            <a:fillRect/>
          </a:stretch>
        </a:blipFill>
      </p:bgPr>
    </p:bg>
    <p:spTree>
      <p:nvGrpSpPr>
        <p:cNvPr id="128" name="Shape 128"/>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Agenda slide layout">
  <p:cSld name="3_Agenda slide layout">
    <p:bg>
      <p:bgPr>
        <a:blipFill>
          <a:blip r:embed="rId2">
            <a:alphaModFix/>
          </a:blip>
          <a:stretch>
            <a:fillRect/>
          </a:stretch>
        </a:blipFill>
      </p:bgPr>
    </p:bg>
    <p:spTree>
      <p:nvGrpSpPr>
        <p:cNvPr id="15" name="Shape 15"/>
        <p:cNvGrpSpPr/>
        <p:nvPr/>
      </p:nvGrpSpPr>
      <p:grpSpPr>
        <a:xfrm>
          <a:off x="0" y="0"/>
          <a:ext cx="0" cy="0"/>
          <a:chOff x="0" y="0"/>
          <a:chExt cx="0" cy="0"/>
        </a:xfrm>
      </p:grpSpPr>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_Contents slide layout">
  <p:cSld name="13_Contents slide layout">
    <p:spTree>
      <p:nvGrpSpPr>
        <p:cNvPr id="129" name="Shape 129"/>
        <p:cNvGrpSpPr/>
        <p:nvPr/>
      </p:nvGrpSpPr>
      <p:grpSpPr>
        <a:xfrm>
          <a:off x="0" y="0"/>
          <a:ext cx="0" cy="0"/>
          <a:chOff x="0" y="0"/>
          <a:chExt cx="0" cy="0"/>
        </a:xfrm>
      </p:grpSpPr>
      <p:sp>
        <p:nvSpPr>
          <p:cNvPr id="130" name="Google Shape;130;g27a5183edaa_11_362"/>
          <p:cNvSpPr/>
          <p:nvPr/>
        </p:nvSpPr>
        <p:spPr>
          <a:xfrm>
            <a:off x="6096000" y="837246"/>
            <a:ext cx="6096000" cy="25917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131" name="Google Shape;131;g27a5183edaa_11_362"/>
          <p:cNvGrpSpPr/>
          <p:nvPr/>
        </p:nvGrpSpPr>
        <p:grpSpPr>
          <a:xfrm>
            <a:off x="1058291" y="3689597"/>
            <a:ext cx="2892819" cy="3168403"/>
            <a:chOff x="1058291" y="3689597"/>
            <a:chExt cx="2892819" cy="3168403"/>
          </a:xfrm>
        </p:grpSpPr>
        <p:sp>
          <p:nvSpPr>
            <p:cNvPr id="132" name="Google Shape;132;g27a5183edaa_11_362"/>
            <p:cNvSpPr/>
            <p:nvPr/>
          </p:nvSpPr>
          <p:spPr>
            <a:xfrm>
              <a:off x="1062769" y="3689597"/>
              <a:ext cx="2885112" cy="3168403"/>
            </a:xfrm>
            <a:custGeom>
              <a:rect b="b" l="l" r="r" t="t"/>
              <a:pathLst>
                <a:path extrusionOk="0" h="3168403" w="2885112">
                  <a:moveTo>
                    <a:pt x="380827" y="0"/>
                  </a:moveTo>
                  <a:lnTo>
                    <a:pt x="2504286" y="0"/>
                  </a:lnTo>
                  <a:cubicBezTo>
                    <a:pt x="2714606" y="0"/>
                    <a:pt x="2885112" y="168534"/>
                    <a:pt x="2885112" y="376422"/>
                  </a:cubicBezTo>
                  <a:lnTo>
                    <a:pt x="2885112" y="3168403"/>
                  </a:lnTo>
                  <a:lnTo>
                    <a:pt x="0" y="3168403"/>
                  </a:lnTo>
                  <a:lnTo>
                    <a:pt x="0" y="376422"/>
                  </a:lnTo>
                  <a:cubicBezTo>
                    <a:pt x="57" y="168534"/>
                    <a:pt x="170506" y="0"/>
                    <a:pt x="380827" y="0"/>
                  </a:cubicBezTo>
                  <a:close/>
                </a:path>
              </a:pathLst>
            </a:custGeom>
            <a:solidFill>
              <a:srgbClr val="D0D4D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33" name="Google Shape;133;g27a5183edaa_11_362"/>
            <p:cNvSpPr/>
            <p:nvPr/>
          </p:nvSpPr>
          <p:spPr>
            <a:xfrm>
              <a:off x="1101424" y="3719878"/>
              <a:ext cx="2807801" cy="3138121"/>
            </a:xfrm>
            <a:custGeom>
              <a:rect b="b" l="l" r="r" t="t"/>
              <a:pathLst>
                <a:path extrusionOk="0" h="3138121" w="2807801">
                  <a:moveTo>
                    <a:pt x="379798" y="0"/>
                  </a:moveTo>
                  <a:lnTo>
                    <a:pt x="2428003" y="0"/>
                  </a:lnTo>
                  <a:cubicBezTo>
                    <a:pt x="2637756" y="0"/>
                    <a:pt x="2807801" y="168533"/>
                    <a:pt x="2807801" y="376422"/>
                  </a:cubicBezTo>
                  <a:lnTo>
                    <a:pt x="2807801" y="3138121"/>
                  </a:lnTo>
                  <a:lnTo>
                    <a:pt x="0" y="3138121"/>
                  </a:lnTo>
                  <a:lnTo>
                    <a:pt x="0" y="376422"/>
                  </a:lnTo>
                  <a:cubicBezTo>
                    <a:pt x="0" y="168533"/>
                    <a:pt x="170045" y="0"/>
                    <a:pt x="379798" y="0"/>
                  </a:cubicBezTo>
                  <a:close/>
                </a:path>
              </a:pathLst>
            </a:custGeom>
            <a:solidFill>
              <a:srgbClr val="07080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34" name="Google Shape;134;g27a5183edaa_11_362"/>
            <p:cNvSpPr/>
            <p:nvPr/>
          </p:nvSpPr>
          <p:spPr>
            <a:xfrm>
              <a:off x="1058801" y="4510882"/>
              <a:ext cx="20205" cy="196890"/>
            </a:xfrm>
            <a:custGeom>
              <a:rect b="b" l="l" r="r" t="t"/>
              <a:pathLst>
                <a:path extrusionOk="0" h="233697" w="23982">
                  <a:moveTo>
                    <a:pt x="15158" y="233697"/>
                  </a:moveTo>
                  <a:lnTo>
                    <a:pt x="0" y="233697"/>
                  </a:lnTo>
                  <a:lnTo>
                    <a:pt x="0" y="0"/>
                  </a:lnTo>
                  <a:lnTo>
                    <a:pt x="15158" y="0"/>
                  </a:lnTo>
                  <a:cubicBezTo>
                    <a:pt x="20008" y="0"/>
                    <a:pt x="23983" y="3975"/>
                    <a:pt x="23983" y="8825"/>
                  </a:cubicBezTo>
                  <a:lnTo>
                    <a:pt x="23983" y="224805"/>
                  </a:lnTo>
                  <a:cubicBezTo>
                    <a:pt x="23983" y="229723"/>
                    <a:pt x="20008" y="233697"/>
                    <a:pt x="15158" y="233697"/>
                  </a:cubicBezTo>
                  <a:close/>
                </a:path>
              </a:pathLst>
            </a:custGeom>
            <a:solidFill>
              <a:srgbClr val="36455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35" name="Google Shape;135;g27a5183edaa_11_362"/>
            <p:cNvSpPr/>
            <p:nvPr/>
          </p:nvSpPr>
          <p:spPr>
            <a:xfrm>
              <a:off x="1058801" y="4932953"/>
              <a:ext cx="28208" cy="392702"/>
            </a:xfrm>
            <a:custGeom>
              <a:rect b="b" l="l" r="r" t="t"/>
              <a:pathLst>
                <a:path extrusionOk="0" h="466115" w="33481">
                  <a:moveTo>
                    <a:pt x="24656" y="466115"/>
                  </a:moveTo>
                  <a:lnTo>
                    <a:pt x="10105" y="466115"/>
                  </a:lnTo>
                  <a:cubicBezTo>
                    <a:pt x="4514" y="466115"/>
                    <a:pt x="0" y="461601"/>
                    <a:pt x="0" y="456010"/>
                  </a:cubicBezTo>
                  <a:lnTo>
                    <a:pt x="0" y="10105"/>
                  </a:lnTo>
                  <a:cubicBezTo>
                    <a:pt x="0" y="4514"/>
                    <a:pt x="4514" y="0"/>
                    <a:pt x="10105" y="0"/>
                  </a:cubicBezTo>
                  <a:lnTo>
                    <a:pt x="24656" y="0"/>
                  </a:lnTo>
                  <a:cubicBezTo>
                    <a:pt x="29507" y="0"/>
                    <a:pt x="33482" y="3975"/>
                    <a:pt x="33482" y="8825"/>
                  </a:cubicBezTo>
                  <a:lnTo>
                    <a:pt x="33482" y="457223"/>
                  </a:lnTo>
                  <a:cubicBezTo>
                    <a:pt x="33482" y="462140"/>
                    <a:pt x="29507" y="466115"/>
                    <a:pt x="24656" y="466115"/>
                  </a:cubicBezTo>
                  <a:close/>
                </a:path>
              </a:pathLst>
            </a:custGeom>
            <a:solidFill>
              <a:srgbClr val="36455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36" name="Google Shape;136;g27a5183edaa_11_362"/>
            <p:cNvSpPr/>
            <p:nvPr/>
          </p:nvSpPr>
          <p:spPr>
            <a:xfrm>
              <a:off x="1058858" y="4961137"/>
              <a:ext cx="15949" cy="328850"/>
            </a:xfrm>
            <a:custGeom>
              <a:rect b="b" l="l" r="r" t="t"/>
              <a:pathLst>
                <a:path extrusionOk="0" h="390326" w="18930">
                  <a:moveTo>
                    <a:pt x="17650" y="390327"/>
                  </a:moveTo>
                  <a:lnTo>
                    <a:pt x="1886" y="390327"/>
                  </a:lnTo>
                  <a:cubicBezTo>
                    <a:pt x="808" y="390327"/>
                    <a:pt x="0" y="389451"/>
                    <a:pt x="0" y="388440"/>
                  </a:cubicBezTo>
                  <a:lnTo>
                    <a:pt x="0" y="1886"/>
                  </a:lnTo>
                  <a:cubicBezTo>
                    <a:pt x="0" y="808"/>
                    <a:pt x="876" y="0"/>
                    <a:pt x="1886" y="0"/>
                  </a:cubicBezTo>
                  <a:lnTo>
                    <a:pt x="17650" y="0"/>
                  </a:lnTo>
                  <a:cubicBezTo>
                    <a:pt x="18324" y="0"/>
                    <a:pt x="18930" y="539"/>
                    <a:pt x="18930" y="1280"/>
                  </a:cubicBezTo>
                  <a:lnTo>
                    <a:pt x="18930" y="389047"/>
                  </a:lnTo>
                  <a:cubicBezTo>
                    <a:pt x="18930" y="389788"/>
                    <a:pt x="18324" y="390327"/>
                    <a:pt x="17650" y="390327"/>
                  </a:cubicBezTo>
                  <a:close/>
                </a:path>
              </a:pathLst>
            </a:custGeom>
            <a:solidFill>
              <a:srgbClr val="FAFD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37" name="Google Shape;137;g27a5183edaa_11_362"/>
            <p:cNvSpPr/>
            <p:nvPr/>
          </p:nvSpPr>
          <p:spPr>
            <a:xfrm>
              <a:off x="1058291" y="5456869"/>
              <a:ext cx="28208" cy="392701"/>
            </a:xfrm>
            <a:custGeom>
              <a:rect b="b" l="l" r="r" t="t"/>
              <a:pathLst>
                <a:path extrusionOk="0" h="466114" w="33481">
                  <a:moveTo>
                    <a:pt x="24656" y="466115"/>
                  </a:moveTo>
                  <a:lnTo>
                    <a:pt x="10105" y="466115"/>
                  </a:lnTo>
                  <a:cubicBezTo>
                    <a:pt x="4514" y="466115"/>
                    <a:pt x="0" y="461601"/>
                    <a:pt x="0" y="456010"/>
                  </a:cubicBezTo>
                  <a:lnTo>
                    <a:pt x="0" y="10105"/>
                  </a:lnTo>
                  <a:cubicBezTo>
                    <a:pt x="0" y="4514"/>
                    <a:pt x="4514" y="0"/>
                    <a:pt x="10105" y="0"/>
                  </a:cubicBezTo>
                  <a:lnTo>
                    <a:pt x="24656" y="0"/>
                  </a:lnTo>
                  <a:cubicBezTo>
                    <a:pt x="29507" y="0"/>
                    <a:pt x="33482" y="3975"/>
                    <a:pt x="33482" y="8825"/>
                  </a:cubicBezTo>
                  <a:lnTo>
                    <a:pt x="33482" y="457222"/>
                  </a:lnTo>
                  <a:cubicBezTo>
                    <a:pt x="33482" y="462208"/>
                    <a:pt x="29507" y="466115"/>
                    <a:pt x="24656" y="466115"/>
                  </a:cubicBezTo>
                  <a:close/>
                </a:path>
              </a:pathLst>
            </a:custGeom>
            <a:solidFill>
              <a:srgbClr val="36455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38" name="Google Shape;138;g27a5183edaa_11_362"/>
            <p:cNvSpPr/>
            <p:nvPr/>
          </p:nvSpPr>
          <p:spPr>
            <a:xfrm>
              <a:off x="1058291" y="5485053"/>
              <a:ext cx="15949" cy="328850"/>
            </a:xfrm>
            <a:custGeom>
              <a:rect b="b" l="l" r="r" t="t"/>
              <a:pathLst>
                <a:path extrusionOk="0" h="390326" w="18930">
                  <a:moveTo>
                    <a:pt x="17718" y="390327"/>
                  </a:moveTo>
                  <a:lnTo>
                    <a:pt x="1886" y="390327"/>
                  </a:lnTo>
                  <a:cubicBezTo>
                    <a:pt x="808" y="390327"/>
                    <a:pt x="0" y="389451"/>
                    <a:pt x="0" y="388440"/>
                  </a:cubicBezTo>
                  <a:lnTo>
                    <a:pt x="0" y="1886"/>
                  </a:lnTo>
                  <a:cubicBezTo>
                    <a:pt x="0" y="808"/>
                    <a:pt x="876" y="0"/>
                    <a:pt x="1886" y="0"/>
                  </a:cubicBezTo>
                  <a:lnTo>
                    <a:pt x="17650" y="0"/>
                  </a:lnTo>
                  <a:cubicBezTo>
                    <a:pt x="18324" y="0"/>
                    <a:pt x="18930" y="539"/>
                    <a:pt x="18930" y="1280"/>
                  </a:cubicBezTo>
                  <a:lnTo>
                    <a:pt x="18930" y="389047"/>
                  </a:lnTo>
                  <a:cubicBezTo>
                    <a:pt x="18930" y="389788"/>
                    <a:pt x="18391" y="390327"/>
                    <a:pt x="17718" y="390327"/>
                  </a:cubicBezTo>
                  <a:close/>
                </a:path>
              </a:pathLst>
            </a:custGeom>
            <a:solidFill>
              <a:srgbClr val="FAFD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39" name="Google Shape;139;g27a5183edaa_11_362"/>
            <p:cNvSpPr/>
            <p:nvPr/>
          </p:nvSpPr>
          <p:spPr>
            <a:xfrm>
              <a:off x="3922902" y="5064570"/>
              <a:ext cx="28208" cy="635565"/>
            </a:xfrm>
            <a:custGeom>
              <a:rect b="b" l="l" r="r" t="t"/>
              <a:pathLst>
                <a:path extrusionOk="0" h="754380" w="33481">
                  <a:moveTo>
                    <a:pt x="24656" y="754380"/>
                  </a:moveTo>
                  <a:lnTo>
                    <a:pt x="10105" y="754380"/>
                  </a:lnTo>
                  <a:cubicBezTo>
                    <a:pt x="4514" y="754380"/>
                    <a:pt x="0" y="749866"/>
                    <a:pt x="0" y="744275"/>
                  </a:cubicBezTo>
                  <a:lnTo>
                    <a:pt x="0" y="10105"/>
                  </a:lnTo>
                  <a:cubicBezTo>
                    <a:pt x="0" y="4514"/>
                    <a:pt x="4514" y="0"/>
                    <a:pt x="10105" y="0"/>
                  </a:cubicBezTo>
                  <a:lnTo>
                    <a:pt x="24656" y="0"/>
                  </a:lnTo>
                  <a:cubicBezTo>
                    <a:pt x="29507" y="0"/>
                    <a:pt x="33482" y="3975"/>
                    <a:pt x="33482" y="8825"/>
                  </a:cubicBezTo>
                  <a:lnTo>
                    <a:pt x="33482" y="745555"/>
                  </a:lnTo>
                  <a:cubicBezTo>
                    <a:pt x="33482" y="750405"/>
                    <a:pt x="29507" y="754380"/>
                    <a:pt x="24656" y="754380"/>
                  </a:cubicBezTo>
                  <a:close/>
                </a:path>
              </a:pathLst>
            </a:custGeom>
            <a:solidFill>
              <a:srgbClr val="8A909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40" name="Google Shape;140;g27a5183edaa_11_362"/>
            <p:cNvSpPr/>
            <p:nvPr/>
          </p:nvSpPr>
          <p:spPr>
            <a:xfrm>
              <a:off x="3935149" y="5110218"/>
              <a:ext cx="15949" cy="532211"/>
            </a:xfrm>
            <a:custGeom>
              <a:rect b="b" l="l" r="r" t="t"/>
              <a:pathLst>
                <a:path extrusionOk="0" h="631704" w="18930">
                  <a:moveTo>
                    <a:pt x="17650" y="631704"/>
                  </a:moveTo>
                  <a:lnTo>
                    <a:pt x="1886" y="631704"/>
                  </a:lnTo>
                  <a:cubicBezTo>
                    <a:pt x="808" y="631704"/>
                    <a:pt x="0" y="630828"/>
                    <a:pt x="0" y="629818"/>
                  </a:cubicBezTo>
                  <a:lnTo>
                    <a:pt x="0" y="1886"/>
                  </a:lnTo>
                  <a:cubicBezTo>
                    <a:pt x="0" y="808"/>
                    <a:pt x="876" y="0"/>
                    <a:pt x="1886" y="0"/>
                  </a:cubicBezTo>
                  <a:lnTo>
                    <a:pt x="17650" y="0"/>
                  </a:lnTo>
                  <a:cubicBezTo>
                    <a:pt x="18324" y="0"/>
                    <a:pt x="18930" y="539"/>
                    <a:pt x="18930" y="1280"/>
                  </a:cubicBezTo>
                  <a:lnTo>
                    <a:pt x="18930" y="630491"/>
                  </a:lnTo>
                  <a:cubicBezTo>
                    <a:pt x="18863" y="631098"/>
                    <a:pt x="18324" y="631704"/>
                    <a:pt x="17650" y="631704"/>
                  </a:cubicBezTo>
                  <a:close/>
                </a:path>
              </a:pathLst>
            </a:custGeom>
            <a:solidFill>
              <a:srgbClr val="4A4C4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41" name="Google Shape;141;g27a5183edaa_11_362"/>
            <p:cNvSpPr/>
            <p:nvPr/>
          </p:nvSpPr>
          <p:spPr>
            <a:xfrm>
              <a:off x="3928288" y="6392988"/>
              <a:ext cx="22816" cy="435553"/>
            </a:xfrm>
            <a:custGeom>
              <a:rect b="b" l="l" r="r" t="t"/>
              <a:pathLst>
                <a:path extrusionOk="0" h="516977" w="27081">
                  <a:moveTo>
                    <a:pt x="18257" y="516977"/>
                  </a:moveTo>
                  <a:lnTo>
                    <a:pt x="10105" y="516977"/>
                  </a:lnTo>
                  <a:cubicBezTo>
                    <a:pt x="4514" y="516977"/>
                    <a:pt x="0" y="512464"/>
                    <a:pt x="0" y="506872"/>
                  </a:cubicBezTo>
                  <a:lnTo>
                    <a:pt x="0" y="10105"/>
                  </a:lnTo>
                  <a:cubicBezTo>
                    <a:pt x="0" y="4514"/>
                    <a:pt x="4514" y="0"/>
                    <a:pt x="10105" y="0"/>
                  </a:cubicBezTo>
                  <a:lnTo>
                    <a:pt x="18257" y="0"/>
                  </a:lnTo>
                  <a:cubicBezTo>
                    <a:pt x="23107" y="0"/>
                    <a:pt x="27082" y="3975"/>
                    <a:pt x="27082" y="8825"/>
                  </a:cubicBezTo>
                  <a:lnTo>
                    <a:pt x="27082" y="508152"/>
                  </a:lnTo>
                  <a:cubicBezTo>
                    <a:pt x="27082" y="513003"/>
                    <a:pt x="23107" y="516977"/>
                    <a:pt x="18257" y="516977"/>
                  </a:cubicBezTo>
                  <a:close/>
                </a:path>
              </a:pathLst>
            </a:custGeom>
            <a:solidFill>
              <a:srgbClr val="8A909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42" name="Google Shape;142;g27a5183edaa_11_362"/>
            <p:cNvSpPr/>
            <p:nvPr/>
          </p:nvSpPr>
          <p:spPr>
            <a:xfrm>
              <a:off x="3938156" y="6424233"/>
              <a:ext cx="12940" cy="364720"/>
            </a:xfrm>
            <a:custGeom>
              <a:rect b="b" l="l" r="r" t="t"/>
              <a:pathLst>
                <a:path extrusionOk="0" h="432902" w="15359">
                  <a:moveTo>
                    <a:pt x="14080" y="432903"/>
                  </a:moveTo>
                  <a:lnTo>
                    <a:pt x="1886" y="432903"/>
                  </a:lnTo>
                  <a:cubicBezTo>
                    <a:pt x="808" y="432903"/>
                    <a:pt x="0" y="432027"/>
                    <a:pt x="0" y="431016"/>
                  </a:cubicBezTo>
                  <a:lnTo>
                    <a:pt x="0" y="1886"/>
                  </a:lnTo>
                  <a:cubicBezTo>
                    <a:pt x="0" y="808"/>
                    <a:pt x="876" y="0"/>
                    <a:pt x="1886" y="0"/>
                  </a:cubicBezTo>
                  <a:lnTo>
                    <a:pt x="14080" y="0"/>
                  </a:lnTo>
                  <a:cubicBezTo>
                    <a:pt x="14753" y="0"/>
                    <a:pt x="15360" y="539"/>
                    <a:pt x="15360" y="1280"/>
                  </a:cubicBezTo>
                  <a:lnTo>
                    <a:pt x="15360" y="431690"/>
                  </a:lnTo>
                  <a:cubicBezTo>
                    <a:pt x="15360" y="432364"/>
                    <a:pt x="14821" y="432903"/>
                    <a:pt x="14080" y="432903"/>
                  </a:cubicBezTo>
                  <a:close/>
                </a:path>
              </a:pathLst>
            </a:custGeom>
            <a:solidFill>
              <a:srgbClr val="4A4C4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43" name="Google Shape;143;g27a5183edaa_11_362"/>
            <p:cNvSpPr/>
            <p:nvPr/>
          </p:nvSpPr>
          <p:spPr>
            <a:xfrm>
              <a:off x="2978879" y="3808481"/>
              <a:ext cx="134100" cy="134100"/>
            </a:xfrm>
            <a:prstGeom prst="ellipse">
              <a:avLst/>
            </a:prstGeom>
            <a:solidFill>
              <a:srgbClr val="A5A5A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44" name="Google Shape;144;g27a5183edaa_11_362"/>
            <p:cNvSpPr/>
            <p:nvPr/>
          </p:nvSpPr>
          <p:spPr>
            <a:xfrm>
              <a:off x="2987267" y="3816868"/>
              <a:ext cx="117300" cy="117300"/>
            </a:xfrm>
            <a:prstGeom prst="ellipse">
              <a:avLst/>
            </a:prstGeom>
            <a:solidFill>
              <a:srgbClr val="07080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45" name="Google Shape;145;g27a5183edaa_11_362"/>
            <p:cNvSpPr/>
            <p:nvPr/>
          </p:nvSpPr>
          <p:spPr>
            <a:xfrm>
              <a:off x="3016958" y="3846560"/>
              <a:ext cx="57900" cy="57900"/>
            </a:xfrm>
            <a:prstGeom prst="ellipse">
              <a:avLst/>
            </a:prstGeom>
            <a:solidFill>
              <a:srgbClr val="26262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46" name="Google Shape;146;g27a5183edaa_11_362"/>
            <p:cNvSpPr/>
            <p:nvPr/>
          </p:nvSpPr>
          <p:spPr>
            <a:xfrm>
              <a:off x="3030585" y="3860187"/>
              <a:ext cx="30900" cy="30900"/>
            </a:xfrm>
            <a:prstGeom prst="ellipse">
              <a:avLst/>
            </a:prstGeom>
            <a:solidFill>
              <a:srgbClr val="08142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47" name="Google Shape;147;g27a5183edaa_11_362"/>
            <p:cNvSpPr/>
            <p:nvPr/>
          </p:nvSpPr>
          <p:spPr>
            <a:xfrm flipH="1">
              <a:off x="1060826" y="4534334"/>
              <a:ext cx="10695" cy="150276"/>
            </a:xfrm>
            <a:custGeom>
              <a:rect b="b" l="l" r="r" t="t"/>
              <a:pathLst>
                <a:path extrusionOk="0" h="390326" w="18930">
                  <a:moveTo>
                    <a:pt x="17650" y="390327"/>
                  </a:moveTo>
                  <a:lnTo>
                    <a:pt x="1886" y="390327"/>
                  </a:lnTo>
                  <a:cubicBezTo>
                    <a:pt x="808" y="390327"/>
                    <a:pt x="0" y="389451"/>
                    <a:pt x="0" y="388440"/>
                  </a:cubicBezTo>
                  <a:lnTo>
                    <a:pt x="0" y="1886"/>
                  </a:lnTo>
                  <a:cubicBezTo>
                    <a:pt x="0" y="808"/>
                    <a:pt x="876" y="0"/>
                    <a:pt x="1886" y="0"/>
                  </a:cubicBezTo>
                  <a:lnTo>
                    <a:pt x="17650" y="0"/>
                  </a:lnTo>
                  <a:cubicBezTo>
                    <a:pt x="18324" y="0"/>
                    <a:pt x="18930" y="539"/>
                    <a:pt x="18930" y="1280"/>
                  </a:cubicBezTo>
                  <a:lnTo>
                    <a:pt x="18930" y="389047"/>
                  </a:lnTo>
                  <a:cubicBezTo>
                    <a:pt x="18930" y="389788"/>
                    <a:pt x="18324" y="390327"/>
                    <a:pt x="17650" y="390327"/>
                  </a:cubicBezTo>
                  <a:close/>
                </a:path>
              </a:pathLst>
            </a:custGeom>
            <a:solidFill>
              <a:srgbClr val="FAFD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148" name="Google Shape;148;g27a5183edaa_11_362"/>
          <p:cNvGrpSpPr/>
          <p:nvPr/>
        </p:nvGrpSpPr>
        <p:grpSpPr>
          <a:xfrm>
            <a:off x="8332411" y="0"/>
            <a:ext cx="2885112" cy="2622090"/>
            <a:chOff x="833153" y="6858000"/>
            <a:chExt cx="2885112" cy="2622090"/>
          </a:xfrm>
        </p:grpSpPr>
        <p:sp>
          <p:nvSpPr>
            <p:cNvPr id="149" name="Google Shape;149;g27a5183edaa_11_362"/>
            <p:cNvSpPr/>
            <p:nvPr/>
          </p:nvSpPr>
          <p:spPr>
            <a:xfrm>
              <a:off x="833153" y="6858000"/>
              <a:ext cx="2885112" cy="2622090"/>
            </a:xfrm>
            <a:custGeom>
              <a:rect b="b" l="l" r="r" t="t"/>
              <a:pathLst>
                <a:path extrusionOk="0" h="2622090" w="2885112">
                  <a:moveTo>
                    <a:pt x="0" y="0"/>
                  </a:moveTo>
                  <a:lnTo>
                    <a:pt x="2885112" y="0"/>
                  </a:lnTo>
                  <a:lnTo>
                    <a:pt x="2885112" y="2245726"/>
                  </a:lnTo>
                  <a:cubicBezTo>
                    <a:pt x="2885055" y="2453556"/>
                    <a:pt x="2714549" y="2622090"/>
                    <a:pt x="2504286" y="2622090"/>
                  </a:cubicBezTo>
                  <a:lnTo>
                    <a:pt x="380827" y="2622090"/>
                  </a:lnTo>
                  <a:cubicBezTo>
                    <a:pt x="170506" y="2622090"/>
                    <a:pt x="0" y="2453556"/>
                    <a:pt x="0" y="2245668"/>
                  </a:cubicBezTo>
                  <a:close/>
                </a:path>
              </a:pathLst>
            </a:custGeom>
            <a:solidFill>
              <a:srgbClr val="D0D4D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50" name="Google Shape;150;g27a5183edaa_11_362"/>
            <p:cNvSpPr/>
            <p:nvPr/>
          </p:nvSpPr>
          <p:spPr>
            <a:xfrm>
              <a:off x="871808" y="6858000"/>
              <a:ext cx="2807801" cy="2591752"/>
            </a:xfrm>
            <a:custGeom>
              <a:rect b="b" l="l" r="r" t="t"/>
              <a:pathLst>
                <a:path extrusionOk="0" h="2591752" w="2807801">
                  <a:moveTo>
                    <a:pt x="0" y="0"/>
                  </a:moveTo>
                  <a:lnTo>
                    <a:pt x="2807801" y="0"/>
                  </a:lnTo>
                  <a:lnTo>
                    <a:pt x="2807801" y="2215388"/>
                  </a:lnTo>
                  <a:cubicBezTo>
                    <a:pt x="2807801" y="2423218"/>
                    <a:pt x="2637756" y="2591752"/>
                    <a:pt x="2428061" y="2591752"/>
                  </a:cubicBezTo>
                  <a:lnTo>
                    <a:pt x="379798" y="2591752"/>
                  </a:lnTo>
                  <a:cubicBezTo>
                    <a:pt x="170045" y="2591752"/>
                    <a:pt x="0" y="2423218"/>
                    <a:pt x="0" y="2215332"/>
                  </a:cubicBezTo>
                  <a:close/>
                </a:path>
              </a:pathLst>
            </a:custGeom>
            <a:solidFill>
              <a:srgbClr val="07080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151" name="Google Shape;151;g27a5183edaa_11_362"/>
          <p:cNvSpPr/>
          <p:nvPr>
            <p:ph idx="2" type="pic"/>
          </p:nvPr>
        </p:nvSpPr>
        <p:spPr>
          <a:xfrm>
            <a:off x="8438563" y="1"/>
            <a:ext cx="2672700" cy="2493300"/>
          </a:xfrm>
          <a:prstGeom prst="rect">
            <a:avLst/>
          </a:prstGeom>
          <a:solidFill>
            <a:srgbClr val="F2F2F2"/>
          </a:solidFill>
          <a:ln>
            <a:noFill/>
          </a:ln>
        </p:spPr>
      </p:sp>
      <p:sp>
        <p:nvSpPr>
          <p:cNvPr id="152" name="Google Shape;152;g27a5183edaa_11_362"/>
          <p:cNvSpPr/>
          <p:nvPr>
            <p:ph idx="3" type="pic"/>
          </p:nvPr>
        </p:nvSpPr>
        <p:spPr>
          <a:xfrm>
            <a:off x="1168921" y="3818265"/>
            <a:ext cx="2672700" cy="3039600"/>
          </a:xfrm>
          <a:prstGeom prst="rect">
            <a:avLst/>
          </a:prstGeom>
          <a:solidFill>
            <a:srgbClr val="F2F2F2"/>
          </a:solidFill>
          <a:ln>
            <a:noFill/>
          </a:ln>
        </p:spPr>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_Contents slide layout">
  <p:cSld name="14_Contents slide layout">
    <p:bg>
      <p:bgPr>
        <a:blipFill>
          <a:blip r:embed="rId2">
            <a:alphaModFix/>
          </a:blip>
          <a:stretch>
            <a:fillRect/>
          </a:stretch>
        </a:blipFill>
      </p:bgPr>
    </p:bg>
    <p:spTree>
      <p:nvGrpSpPr>
        <p:cNvPr id="153" name="Shape 153"/>
        <p:cNvGrpSpPr/>
        <p:nvPr/>
      </p:nvGrpSpPr>
      <p:grpSpPr>
        <a:xfrm>
          <a:off x="0" y="0"/>
          <a:ext cx="0" cy="0"/>
          <a:chOff x="0" y="0"/>
          <a:chExt cx="0" cy="0"/>
        </a:xfrm>
      </p:grpSpPr>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_Contents slide layout">
  <p:cSld name="15_Contents slide layout">
    <p:spTree>
      <p:nvGrpSpPr>
        <p:cNvPr id="154" name="Shape 154"/>
        <p:cNvGrpSpPr/>
        <p:nvPr/>
      </p:nvGrpSpPr>
      <p:grpSpPr>
        <a:xfrm>
          <a:off x="0" y="0"/>
          <a:ext cx="0" cy="0"/>
          <a:chOff x="0" y="0"/>
          <a:chExt cx="0" cy="0"/>
        </a:xfrm>
      </p:grpSpPr>
      <p:sp>
        <p:nvSpPr>
          <p:cNvPr id="155" name="Google Shape;155;g27a5183edaa_11_387"/>
          <p:cNvSpPr/>
          <p:nvPr/>
        </p:nvSpPr>
        <p:spPr>
          <a:xfrm>
            <a:off x="0" y="2253343"/>
            <a:ext cx="12192000" cy="23514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56" name="Google Shape;156;g27a5183edaa_11_387"/>
          <p:cNvSpPr/>
          <p:nvPr>
            <p:ph idx="2" type="pic"/>
          </p:nvPr>
        </p:nvSpPr>
        <p:spPr>
          <a:xfrm>
            <a:off x="1088571" y="1580606"/>
            <a:ext cx="9945300" cy="3696900"/>
          </a:xfrm>
          <a:prstGeom prst="rect">
            <a:avLst/>
          </a:prstGeom>
          <a:solidFill>
            <a:srgbClr val="F2F2F2"/>
          </a:solidFill>
          <a:ln>
            <a:noFill/>
          </a:ln>
        </p:spPr>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_Contents slide layout">
  <p:cSld name="16_Contents slide layout">
    <p:bg>
      <p:bgPr>
        <a:blipFill>
          <a:blip r:embed="rId2">
            <a:alphaModFix/>
          </a:blip>
          <a:stretch>
            <a:fillRect/>
          </a:stretch>
        </a:blipFill>
      </p:bgPr>
    </p:bg>
    <p:spTree>
      <p:nvGrpSpPr>
        <p:cNvPr id="157" name="Shape 157"/>
        <p:cNvGrpSpPr/>
        <p:nvPr/>
      </p:nvGrpSpPr>
      <p:grpSpPr>
        <a:xfrm>
          <a:off x="0" y="0"/>
          <a:ext cx="0" cy="0"/>
          <a:chOff x="0" y="0"/>
          <a:chExt cx="0" cy="0"/>
        </a:xfrm>
      </p:grpSpPr>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_Contents slide layout">
  <p:cSld name="17_Contents slide layout">
    <p:bg>
      <p:bgPr>
        <a:blipFill>
          <a:blip r:embed="rId2">
            <a:alphaModFix/>
          </a:blip>
          <a:stretch>
            <a:fillRect/>
          </a:stretch>
        </a:blipFill>
      </p:bgPr>
    </p:bg>
    <p:spTree>
      <p:nvGrpSpPr>
        <p:cNvPr id="158" name="Shape 158"/>
        <p:cNvGrpSpPr/>
        <p:nvPr/>
      </p:nvGrpSpPr>
      <p:grpSpPr>
        <a:xfrm>
          <a:off x="0" y="0"/>
          <a:ext cx="0" cy="0"/>
          <a:chOff x="0" y="0"/>
          <a:chExt cx="0" cy="0"/>
        </a:xfrm>
      </p:grpSpPr>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NG sets layout">
  <p:cSld name="PNG sets layout">
    <p:bg>
      <p:bgPr>
        <a:blipFill>
          <a:blip r:embed="rId2">
            <a:alphaModFix/>
          </a:blip>
          <a:stretch>
            <a:fillRect/>
          </a:stretch>
        </a:blipFill>
      </p:bgPr>
    </p:bg>
    <p:spTree>
      <p:nvGrpSpPr>
        <p:cNvPr id="159" name="Shape 159"/>
        <p:cNvGrpSpPr/>
        <p:nvPr/>
      </p:nvGrpSpPr>
      <p:grpSpPr>
        <a:xfrm>
          <a:off x="0" y="0"/>
          <a:ext cx="0" cy="0"/>
          <a:chOff x="0" y="0"/>
          <a:chExt cx="0" cy="0"/>
        </a:xfrm>
      </p:grpSpPr>
      <p:sp>
        <p:nvSpPr>
          <p:cNvPr id="160" name="Google Shape;160;g27a5183edaa_11_392"/>
          <p:cNvSpPr txBox="1"/>
          <p:nvPr>
            <p:ph idx="1" type="body"/>
          </p:nvPr>
        </p:nvSpPr>
        <p:spPr>
          <a:xfrm>
            <a:off x="323529" y="332482"/>
            <a:ext cx="11573100" cy="724200"/>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1000"/>
              </a:spcBef>
              <a:spcAft>
                <a:spcPts val="0"/>
              </a:spcAft>
              <a:buClr>
                <a:srgbClr val="262626"/>
              </a:buClr>
              <a:buSzPts val="5400"/>
              <a:buFont typeface="Arial"/>
              <a:buNone/>
              <a:defRPr b="0" sz="5400">
                <a:solidFill>
                  <a:srgbClr val="262626"/>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Icon sets layout">
  <p:cSld name="1_Icon sets layout">
    <p:spTree>
      <p:nvGrpSpPr>
        <p:cNvPr id="161" name="Shape 161"/>
        <p:cNvGrpSpPr/>
        <p:nvPr/>
      </p:nvGrpSpPr>
      <p:grpSpPr>
        <a:xfrm>
          <a:off x="0" y="0"/>
          <a:ext cx="0" cy="0"/>
          <a:chOff x="0" y="0"/>
          <a:chExt cx="0" cy="0"/>
        </a:xfrm>
      </p:grpSpPr>
      <p:sp>
        <p:nvSpPr>
          <p:cNvPr id="162" name="Google Shape;162;g27a5183edaa_11_394"/>
          <p:cNvSpPr txBox="1"/>
          <p:nvPr>
            <p:ph idx="1" type="body"/>
          </p:nvPr>
        </p:nvSpPr>
        <p:spPr>
          <a:xfrm>
            <a:off x="323529" y="123478"/>
            <a:ext cx="11573100" cy="724200"/>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1000"/>
              </a:spcBef>
              <a:spcAft>
                <a:spcPts val="0"/>
              </a:spcAft>
              <a:buClr>
                <a:srgbClr val="262626"/>
              </a:buClr>
              <a:buSzPts val="5400"/>
              <a:buFont typeface="Arial"/>
              <a:buNone/>
              <a:defRPr b="0" sz="5400">
                <a:solidFill>
                  <a:srgbClr val="262626"/>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63" name="Google Shape;163;g27a5183edaa_11_394"/>
          <p:cNvSpPr/>
          <p:nvPr/>
        </p:nvSpPr>
        <p:spPr>
          <a:xfrm>
            <a:off x="354010" y="1131591"/>
            <a:ext cx="3560700" cy="5402700"/>
          </a:xfrm>
          <a:prstGeom prst="roundRect">
            <a:avLst>
              <a:gd fmla="val 3968" name="adj"/>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1">
              <a:solidFill>
                <a:schemeClr val="lt1"/>
              </a:solidFill>
              <a:latin typeface="Arial"/>
              <a:ea typeface="Arial"/>
              <a:cs typeface="Arial"/>
              <a:sym typeface="Arial"/>
            </a:endParaRPr>
          </a:p>
        </p:txBody>
      </p:sp>
      <p:sp>
        <p:nvSpPr>
          <p:cNvPr id="164" name="Google Shape;164;g27a5183edaa_11_394"/>
          <p:cNvSpPr/>
          <p:nvPr/>
        </p:nvSpPr>
        <p:spPr>
          <a:xfrm>
            <a:off x="531933" y="1347500"/>
            <a:ext cx="153900" cy="5015100"/>
          </a:xfrm>
          <a:prstGeom prst="roundRect">
            <a:avLst>
              <a:gd fmla="val 50000" name="adj"/>
            </a:avLst>
          </a:prstGeom>
          <a:solidFill>
            <a:schemeClr val="lt1">
              <a:alpha val="4078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1">
              <a:solidFill>
                <a:schemeClr val="lt1"/>
              </a:solidFill>
              <a:latin typeface="Arial"/>
              <a:ea typeface="Arial"/>
              <a:cs typeface="Arial"/>
              <a:sym typeface="Arial"/>
            </a:endParaRPr>
          </a:p>
        </p:txBody>
      </p:sp>
      <p:sp>
        <p:nvSpPr>
          <p:cNvPr id="165" name="Google Shape;165;g27a5183edaa_11_394"/>
          <p:cNvSpPr/>
          <p:nvPr/>
        </p:nvSpPr>
        <p:spPr>
          <a:xfrm rot="5400000">
            <a:off x="3057175" y="1276603"/>
            <a:ext cx="685800" cy="685200"/>
          </a:xfrm>
          <a:prstGeom prst="halfFrame">
            <a:avLst>
              <a:gd fmla="val 23728" name="adj1"/>
              <a:gd fmla="val 24642" name="adj2"/>
            </a:avLst>
          </a:prstGeom>
          <a:solidFill>
            <a:schemeClr val="lt1">
              <a:alpha val="2275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1">
              <a:solidFill>
                <a:srgbClr val="262626"/>
              </a:solidFill>
              <a:latin typeface="Arial"/>
              <a:ea typeface="Arial"/>
              <a:cs typeface="Arial"/>
              <a:sym typeface="Arial"/>
            </a:endParaRPr>
          </a:p>
        </p:txBody>
      </p:sp>
      <p:sp>
        <p:nvSpPr>
          <p:cNvPr id="166" name="Google Shape;166;g27a5183edaa_11_394"/>
          <p:cNvSpPr txBox="1"/>
          <p:nvPr/>
        </p:nvSpPr>
        <p:spPr>
          <a:xfrm>
            <a:off x="711704" y="1637214"/>
            <a:ext cx="2232300" cy="52320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b="1" lang="en-US" sz="1400">
                <a:solidFill>
                  <a:schemeClr val="lt1"/>
                </a:solidFill>
                <a:latin typeface="Arial"/>
                <a:ea typeface="Arial"/>
                <a:cs typeface="Arial"/>
                <a:sym typeface="Arial"/>
              </a:rPr>
              <a:t>You can Resize without losing quality</a:t>
            </a:r>
            <a:endParaRPr b="1" sz="1400">
              <a:solidFill>
                <a:schemeClr val="lt1"/>
              </a:solidFill>
              <a:latin typeface="Arial"/>
              <a:ea typeface="Arial"/>
              <a:cs typeface="Arial"/>
              <a:sym typeface="Arial"/>
            </a:endParaRPr>
          </a:p>
        </p:txBody>
      </p:sp>
      <p:sp>
        <p:nvSpPr>
          <p:cNvPr id="167" name="Google Shape;167;g27a5183edaa_11_394"/>
          <p:cNvSpPr txBox="1"/>
          <p:nvPr/>
        </p:nvSpPr>
        <p:spPr>
          <a:xfrm>
            <a:off x="711704" y="2127463"/>
            <a:ext cx="2232300" cy="73890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b="1" lang="en-US" sz="1400">
                <a:solidFill>
                  <a:schemeClr val="lt1"/>
                </a:solidFill>
                <a:latin typeface="Arial"/>
                <a:ea typeface="Arial"/>
                <a:cs typeface="Arial"/>
                <a:sym typeface="Arial"/>
              </a:rPr>
              <a:t>You can Change Fill Color &amp;</a:t>
            </a:r>
            <a:endParaRPr/>
          </a:p>
          <a:p>
            <a:pPr indent="0" lvl="0" marL="0" marR="0" rtl="0" algn="l">
              <a:spcBef>
                <a:spcPts val="0"/>
              </a:spcBef>
              <a:spcAft>
                <a:spcPts val="0"/>
              </a:spcAft>
              <a:buNone/>
            </a:pPr>
            <a:r>
              <a:rPr b="1" lang="en-US" sz="1400">
                <a:solidFill>
                  <a:schemeClr val="lt1"/>
                </a:solidFill>
                <a:latin typeface="Arial"/>
                <a:ea typeface="Arial"/>
                <a:cs typeface="Arial"/>
                <a:sym typeface="Arial"/>
              </a:rPr>
              <a:t>Line Color</a:t>
            </a:r>
            <a:endParaRPr b="1" sz="1400">
              <a:solidFill>
                <a:schemeClr val="lt1"/>
              </a:solidFill>
              <a:latin typeface="Arial"/>
              <a:ea typeface="Arial"/>
              <a:cs typeface="Arial"/>
              <a:sym typeface="Arial"/>
            </a:endParaRPr>
          </a:p>
        </p:txBody>
      </p:sp>
      <p:sp>
        <p:nvSpPr>
          <p:cNvPr id="168" name="Google Shape;168;g27a5183edaa_11_394"/>
          <p:cNvSpPr txBox="1"/>
          <p:nvPr/>
        </p:nvSpPr>
        <p:spPr>
          <a:xfrm>
            <a:off x="721229" y="5808438"/>
            <a:ext cx="2232000" cy="30780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lang="en-US" sz="1400">
                <a:solidFill>
                  <a:schemeClr val="lt1"/>
                </a:solidFill>
                <a:latin typeface="Arial"/>
                <a:ea typeface="Arial"/>
                <a:cs typeface="Arial"/>
                <a:sym typeface="Arial"/>
              </a:rPr>
              <a:t>www.allppt.com</a:t>
            </a:r>
            <a:endParaRPr sz="1400">
              <a:solidFill>
                <a:schemeClr val="lt1"/>
              </a:solidFill>
              <a:latin typeface="Arial"/>
              <a:ea typeface="Arial"/>
              <a:cs typeface="Arial"/>
              <a:sym typeface="Arial"/>
            </a:endParaRPr>
          </a:p>
        </p:txBody>
      </p:sp>
      <p:sp>
        <p:nvSpPr>
          <p:cNvPr id="169" name="Google Shape;169;g27a5183edaa_11_394"/>
          <p:cNvSpPr txBox="1"/>
          <p:nvPr/>
        </p:nvSpPr>
        <p:spPr>
          <a:xfrm>
            <a:off x="721229" y="4450324"/>
            <a:ext cx="2717400" cy="138540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b="1" lang="en-US" sz="2800">
                <a:solidFill>
                  <a:schemeClr val="lt1"/>
                </a:solidFill>
                <a:latin typeface="Arial"/>
                <a:ea typeface="Arial"/>
                <a:cs typeface="Arial"/>
                <a:sym typeface="Arial"/>
              </a:rPr>
              <a:t>FREE </a:t>
            </a:r>
            <a:endParaRPr/>
          </a:p>
          <a:p>
            <a:pPr indent="0" lvl="0" marL="0" marR="0" rtl="0" algn="l">
              <a:spcBef>
                <a:spcPts val="0"/>
              </a:spcBef>
              <a:spcAft>
                <a:spcPts val="0"/>
              </a:spcAft>
              <a:buNone/>
            </a:pPr>
            <a:r>
              <a:rPr b="1" lang="en-US" sz="2800">
                <a:solidFill>
                  <a:schemeClr val="lt1"/>
                </a:solidFill>
                <a:latin typeface="Arial"/>
                <a:ea typeface="Arial"/>
                <a:cs typeface="Arial"/>
                <a:sym typeface="Arial"/>
              </a:rPr>
              <a:t>PPT TEMPLATES</a:t>
            </a:r>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aam slide layout">
  <p:cSld name="4_Taam slide layout">
    <p:spTree>
      <p:nvGrpSpPr>
        <p:cNvPr id="170" name="Shape 170"/>
        <p:cNvGrpSpPr/>
        <p:nvPr/>
      </p:nvGrpSpPr>
      <p:grpSpPr>
        <a:xfrm>
          <a:off x="0" y="0"/>
          <a:ext cx="0" cy="0"/>
          <a:chOff x="0" y="0"/>
          <a:chExt cx="0" cy="0"/>
        </a:xfrm>
      </p:grpSpPr>
      <p:sp>
        <p:nvSpPr>
          <p:cNvPr id="171" name="Google Shape;171;g27a5183edaa_11_403"/>
          <p:cNvSpPr/>
          <p:nvPr/>
        </p:nvSpPr>
        <p:spPr>
          <a:xfrm>
            <a:off x="4200072" y="1086699"/>
            <a:ext cx="3290700" cy="2160300"/>
          </a:xfrm>
          <a:prstGeom prst="rect">
            <a:avLst/>
          </a:prstGeom>
          <a:solidFill>
            <a:schemeClr val="lt1"/>
          </a:solidFill>
          <a:ln cap="flat" cmpd="sng" w="381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72" name="Google Shape;172;g27a5183edaa_11_403"/>
          <p:cNvSpPr/>
          <p:nvPr>
            <p:ph idx="2" type="pic"/>
          </p:nvPr>
        </p:nvSpPr>
        <p:spPr>
          <a:xfrm>
            <a:off x="5002832" y="352527"/>
            <a:ext cx="1685100" cy="1755000"/>
          </a:xfrm>
          <a:prstGeom prst="rect">
            <a:avLst/>
          </a:prstGeom>
          <a:solidFill>
            <a:srgbClr val="F2F2F2"/>
          </a:solidFill>
          <a:ln>
            <a:noFill/>
          </a:ln>
        </p:spPr>
      </p:sp>
      <p:sp>
        <p:nvSpPr>
          <p:cNvPr id="173" name="Google Shape;173;g27a5183edaa_11_403"/>
          <p:cNvSpPr/>
          <p:nvPr/>
        </p:nvSpPr>
        <p:spPr>
          <a:xfrm>
            <a:off x="7997604" y="1086699"/>
            <a:ext cx="3290700" cy="2160300"/>
          </a:xfrm>
          <a:prstGeom prst="rect">
            <a:avLst/>
          </a:prstGeom>
          <a:solidFill>
            <a:schemeClr val="lt1"/>
          </a:solidFill>
          <a:ln cap="flat" cmpd="sng" w="3810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74" name="Google Shape;174;g27a5183edaa_11_403"/>
          <p:cNvSpPr/>
          <p:nvPr>
            <p:ph idx="3" type="pic"/>
          </p:nvPr>
        </p:nvSpPr>
        <p:spPr>
          <a:xfrm>
            <a:off x="8800364" y="352527"/>
            <a:ext cx="1685100" cy="1755000"/>
          </a:xfrm>
          <a:prstGeom prst="rect">
            <a:avLst/>
          </a:prstGeom>
          <a:solidFill>
            <a:srgbClr val="F2F2F2"/>
          </a:solidFill>
          <a:ln>
            <a:noFill/>
          </a:ln>
        </p:spPr>
      </p:sp>
      <p:sp>
        <p:nvSpPr>
          <p:cNvPr id="175" name="Google Shape;175;g27a5183edaa_11_403"/>
          <p:cNvSpPr/>
          <p:nvPr/>
        </p:nvSpPr>
        <p:spPr>
          <a:xfrm>
            <a:off x="4200072" y="4248150"/>
            <a:ext cx="3290700" cy="2160300"/>
          </a:xfrm>
          <a:prstGeom prst="rect">
            <a:avLst/>
          </a:prstGeom>
          <a:solidFill>
            <a:schemeClr val="lt1"/>
          </a:solidFill>
          <a:ln cap="flat" cmpd="sng" w="381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76" name="Google Shape;176;g27a5183edaa_11_403"/>
          <p:cNvSpPr/>
          <p:nvPr>
            <p:ph idx="4" type="pic"/>
          </p:nvPr>
        </p:nvSpPr>
        <p:spPr>
          <a:xfrm>
            <a:off x="5002832" y="3513978"/>
            <a:ext cx="1685100" cy="1755000"/>
          </a:xfrm>
          <a:prstGeom prst="rect">
            <a:avLst/>
          </a:prstGeom>
          <a:solidFill>
            <a:srgbClr val="F2F2F2"/>
          </a:solidFill>
          <a:ln>
            <a:noFill/>
          </a:ln>
        </p:spPr>
      </p:sp>
      <p:sp>
        <p:nvSpPr>
          <p:cNvPr id="177" name="Google Shape;177;g27a5183edaa_11_403"/>
          <p:cNvSpPr/>
          <p:nvPr/>
        </p:nvSpPr>
        <p:spPr>
          <a:xfrm>
            <a:off x="7997604" y="4248150"/>
            <a:ext cx="3290700" cy="2160300"/>
          </a:xfrm>
          <a:prstGeom prst="rect">
            <a:avLst/>
          </a:prstGeom>
          <a:solidFill>
            <a:schemeClr val="lt1"/>
          </a:solidFill>
          <a:ln cap="flat" cmpd="sng" w="38100">
            <a:solidFill>
              <a:schemeClr val="accent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78" name="Google Shape;178;g27a5183edaa_11_403"/>
          <p:cNvSpPr/>
          <p:nvPr>
            <p:ph idx="5" type="pic"/>
          </p:nvPr>
        </p:nvSpPr>
        <p:spPr>
          <a:xfrm>
            <a:off x="8800364" y="3513978"/>
            <a:ext cx="1685100" cy="1755000"/>
          </a:xfrm>
          <a:prstGeom prst="rect">
            <a:avLst/>
          </a:prstGeom>
          <a:solidFill>
            <a:srgbClr val="F2F2F2"/>
          </a:solidFill>
          <a:ln>
            <a:no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Contents slide layout">
  <p:cSld name="5_Contents slide layout">
    <p:spTree>
      <p:nvGrpSpPr>
        <p:cNvPr id="16" name="Shape 16"/>
        <p:cNvGrpSpPr/>
        <p:nvPr/>
      </p:nvGrpSpPr>
      <p:grpSpPr>
        <a:xfrm>
          <a:off x="0" y="0"/>
          <a:ext cx="0" cy="0"/>
          <a:chOff x="0" y="0"/>
          <a:chExt cx="0" cy="0"/>
        </a:xfrm>
      </p:grpSpPr>
      <p:sp>
        <p:nvSpPr>
          <p:cNvPr id="17" name="Google Shape;17;p57"/>
          <p:cNvSpPr/>
          <p:nvPr>
            <p:ph idx="2" type="pic"/>
          </p:nvPr>
        </p:nvSpPr>
        <p:spPr>
          <a:xfrm>
            <a:off x="1" y="2"/>
            <a:ext cx="12191999" cy="6877477"/>
          </a:xfrm>
          <a:prstGeom prst="rect">
            <a:avLst/>
          </a:prstGeom>
          <a:solidFill>
            <a:srgbClr val="F2F2F2"/>
          </a:solidFill>
          <a:ln>
            <a:no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Contents slide layout">
  <p:cSld name="6_Contents slide layout">
    <p:bg>
      <p:bgPr>
        <a:blipFill>
          <a:blip r:embed="rId2">
            <a:alphaModFix/>
          </a:blip>
          <a:stretch>
            <a:fillRect/>
          </a:stretch>
        </a:blipFill>
      </p:bgPr>
    </p:bg>
    <p:spTree>
      <p:nvGrpSpPr>
        <p:cNvPr id="18" name="Shape 18"/>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Contents slide layout">
  <p:cSld name="7_Contents slide layout">
    <p:spTree>
      <p:nvGrpSpPr>
        <p:cNvPr id="19" name="Shape 19"/>
        <p:cNvGrpSpPr/>
        <p:nvPr/>
      </p:nvGrpSpPr>
      <p:grpSpPr>
        <a:xfrm>
          <a:off x="0" y="0"/>
          <a:ext cx="0" cy="0"/>
          <a:chOff x="0" y="0"/>
          <a:chExt cx="0" cy="0"/>
        </a:xfrm>
      </p:grpSpPr>
      <p:sp>
        <p:nvSpPr>
          <p:cNvPr id="20" name="Google Shape;20;p59"/>
          <p:cNvSpPr/>
          <p:nvPr/>
        </p:nvSpPr>
        <p:spPr>
          <a:xfrm>
            <a:off x="502468" y="884977"/>
            <a:ext cx="11187065" cy="5088046"/>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1" name="Google Shape;21;p59"/>
          <p:cNvSpPr/>
          <p:nvPr>
            <p:ph idx="2" type="pic"/>
          </p:nvPr>
        </p:nvSpPr>
        <p:spPr>
          <a:xfrm>
            <a:off x="1791108" y="1155269"/>
            <a:ext cx="3188298" cy="4547463"/>
          </a:xfrm>
          <a:prstGeom prst="rect">
            <a:avLst/>
          </a:prstGeom>
          <a:solidFill>
            <a:srgbClr val="F2F2F2"/>
          </a:solidFill>
          <a:ln>
            <a:no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Contents slide layout">
  <p:cSld name="2_Contents slide layout">
    <p:spTree>
      <p:nvGrpSpPr>
        <p:cNvPr id="22" name="Shape 22"/>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Contents slide layout">
  <p:cSld name="8_Contents slide layout">
    <p:bg>
      <p:bgPr>
        <a:blipFill>
          <a:blip r:embed="rId2">
            <a:alphaModFix/>
          </a:blip>
          <a:stretch>
            <a:fillRect/>
          </a:stretch>
        </a:blipFill>
      </p:bgPr>
    </p:bg>
    <p:spTree>
      <p:nvGrpSpPr>
        <p:cNvPr id="23" name="Shape 23"/>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22.xml"/><Relationship Id="rId11" Type="http://schemas.openxmlformats.org/officeDocument/2006/relationships/slideLayout" Target="../slideLayouts/slideLayout13.xml"/><Relationship Id="rId22" Type="http://schemas.openxmlformats.org/officeDocument/2006/relationships/theme" Target="../theme/theme2.xml"/><Relationship Id="rId10" Type="http://schemas.openxmlformats.org/officeDocument/2006/relationships/slideLayout" Target="../slideLayouts/slideLayout12.xml"/><Relationship Id="rId21" Type="http://schemas.openxmlformats.org/officeDocument/2006/relationships/slideLayout" Target="../slideLayouts/slideLayout23.xml"/><Relationship Id="rId13" Type="http://schemas.openxmlformats.org/officeDocument/2006/relationships/slideLayout" Target="../slideLayouts/slideLayout15.xml"/><Relationship Id="rId12" Type="http://schemas.openxmlformats.org/officeDocument/2006/relationships/slideLayout" Target="../slideLayouts/slideLayout14.xml"/><Relationship Id="rId1" Type="http://schemas.openxmlformats.org/officeDocument/2006/relationships/slideLayout" Target="../slideLayouts/slideLayout3.xml"/><Relationship Id="rId2" Type="http://schemas.openxmlformats.org/officeDocument/2006/relationships/slideLayout" Target="../slideLayouts/slideLayout4.xml"/><Relationship Id="rId3" Type="http://schemas.openxmlformats.org/officeDocument/2006/relationships/slideLayout" Target="../slideLayouts/slideLayout5.xml"/><Relationship Id="rId4" Type="http://schemas.openxmlformats.org/officeDocument/2006/relationships/slideLayout" Target="../slideLayouts/slideLayout6.xml"/><Relationship Id="rId9" Type="http://schemas.openxmlformats.org/officeDocument/2006/relationships/slideLayout" Target="../slideLayouts/slideLayout11.xml"/><Relationship Id="rId15" Type="http://schemas.openxmlformats.org/officeDocument/2006/relationships/slideLayout" Target="../slideLayouts/slideLayout17.xml"/><Relationship Id="rId14" Type="http://schemas.openxmlformats.org/officeDocument/2006/relationships/slideLayout" Target="../slideLayouts/slideLayout16.xml"/><Relationship Id="rId17" Type="http://schemas.openxmlformats.org/officeDocument/2006/relationships/slideLayout" Target="../slideLayouts/slideLayout19.xml"/><Relationship Id="rId16" Type="http://schemas.openxmlformats.org/officeDocument/2006/relationships/slideLayout" Target="../slideLayouts/slideLayout18.xml"/><Relationship Id="rId5" Type="http://schemas.openxmlformats.org/officeDocument/2006/relationships/slideLayout" Target="../slideLayouts/slideLayout7.xml"/><Relationship Id="rId19" Type="http://schemas.openxmlformats.org/officeDocument/2006/relationships/slideLayout" Target="../slideLayouts/slideLayout21.xml"/><Relationship Id="rId6" Type="http://schemas.openxmlformats.org/officeDocument/2006/relationships/slideLayout" Target="../slideLayouts/slideLayout8.xml"/><Relationship Id="rId18" Type="http://schemas.openxmlformats.org/officeDocument/2006/relationships/slideLayout" Target="../slideLayouts/slideLayout20.xml"/><Relationship Id="rId7" Type="http://schemas.openxmlformats.org/officeDocument/2006/relationships/slideLayout" Target="../slideLayouts/slideLayout9.xml"/><Relationship Id="rId8" Type="http://schemas.openxmlformats.org/officeDocument/2006/relationships/slideLayout" Target="../slideLayouts/slideLayout10.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20" Type="http://schemas.openxmlformats.org/officeDocument/2006/relationships/slideLayout" Target="../slideLayouts/slideLayout47.xml"/><Relationship Id="rId11" Type="http://schemas.openxmlformats.org/officeDocument/2006/relationships/slideLayout" Target="../slideLayouts/slideLayout38.xml"/><Relationship Id="rId10" Type="http://schemas.openxmlformats.org/officeDocument/2006/relationships/slideLayout" Target="../slideLayouts/slideLayout37.xml"/><Relationship Id="rId21" Type="http://schemas.openxmlformats.org/officeDocument/2006/relationships/theme" Target="../theme/theme4.xml"/><Relationship Id="rId13" Type="http://schemas.openxmlformats.org/officeDocument/2006/relationships/slideLayout" Target="../slideLayouts/slideLayout40.xml"/><Relationship Id="rId12" Type="http://schemas.openxmlformats.org/officeDocument/2006/relationships/slideLayout" Target="../slideLayouts/slideLayout39.xml"/><Relationship Id="rId1" Type="http://schemas.openxmlformats.org/officeDocument/2006/relationships/slideLayout" Target="../slideLayouts/slideLayout28.xml"/><Relationship Id="rId2" Type="http://schemas.openxmlformats.org/officeDocument/2006/relationships/slideLayout" Target="../slideLayouts/slideLayout29.xml"/><Relationship Id="rId3" Type="http://schemas.openxmlformats.org/officeDocument/2006/relationships/slideLayout" Target="../slideLayouts/slideLayout30.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5" Type="http://schemas.openxmlformats.org/officeDocument/2006/relationships/slideLayout" Target="../slideLayouts/slideLayout42.xml"/><Relationship Id="rId14" Type="http://schemas.openxmlformats.org/officeDocument/2006/relationships/slideLayout" Target="../slideLayouts/slideLayout41.xml"/><Relationship Id="rId17" Type="http://schemas.openxmlformats.org/officeDocument/2006/relationships/slideLayout" Target="../slideLayouts/slideLayout44.xml"/><Relationship Id="rId16" Type="http://schemas.openxmlformats.org/officeDocument/2006/relationships/slideLayout" Target="../slideLayouts/slideLayout43.xml"/><Relationship Id="rId5" Type="http://schemas.openxmlformats.org/officeDocument/2006/relationships/slideLayout" Target="../slideLayouts/slideLayout32.xml"/><Relationship Id="rId19" Type="http://schemas.openxmlformats.org/officeDocument/2006/relationships/slideLayout" Target="../slideLayouts/slideLayout46.xml"/><Relationship Id="rId6" Type="http://schemas.openxmlformats.org/officeDocument/2006/relationships/slideLayout" Target="../slideLayouts/slideLayout33.xml"/><Relationship Id="rId18" Type="http://schemas.openxmlformats.org/officeDocument/2006/relationships/slideLayout" Target="../slideLayouts/slideLayout45.xml"/><Relationship Id="rId7" Type="http://schemas.openxmlformats.org/officeDocument/2006/relationships/slideLayout" Target="../slideLayouts/slideLayout34.xml"/><Relationship Id="rId8"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9" r:id="rId1"/>
    <p:sldLayoutId id="2147483650" r:id="rId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2" name="Shape 12"/>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52" r:id="rId1"/>
    <p:sldLayoutId id="2147483653" r:id="rId2"/>
    <p:sldLayoutId id="2147483654" r:id="rId3"/>
    <p:sldLayoutId id="2147483655" r:id="rId4"/>
    <p:sldLayoutId id="2147483656" r:id="rId5"/>
    <p:sldLayoutId id="2147483657" r:id="rId6"/>
    <p:sldLayoutId id="2147483658" r:id="rId7"/>
    <p:sldLayoutId id="2147483659" r:id="rId8"/>
    <p:sldLayoutId id="2147483660" r:id="rId9"/>
    <p:sldLayoutId id="2147483661" r:id="rId10"/>
    <p:sldLayoutId id="2147483662" r:id="rId11"/>
    <p:sldLayoutId id="2147483663" r:id="rId12"/>
    <p:sldLayoutId id="2147483664" r:id="rId13"/>
    <p:sldLayoutId id="2147483665" r:id="rId14"/>
    <p:sldLayoutId id="2147483666" r:id="rId15"/>
    <p:sldLayoutId id="2147483667" r:id="rId16"/>
    <p:sldLayoutId id="2147483668" r:id="rId17"/>
    <p:sldLayoutId id="2147483669" r:id="rId18"/>
    <p:sldLayoutId id="2147483670" r:id="rId19"/>
    <p:sldLayoutId id="2147483671" r:id="rId20"/>
    <p:sldLayoutId id="2147483672" r:id="rId2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3" name="Shape 93"/>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74" r:id="rId1"/>
    <p:sldLayoutId id="2147483675" r:id="rId2"/>
    <p:sldLayoutId id="2147483676" r:id="rId3"/>
    <p:sldLayoutId id="2147483677" r:id="rId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4" name="Shape 104"/>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 id="2147483696" r:id="rId18"/>
    <p:sldLayoutId id="2147483697" r:id="rId19"/>
    <p:sldLayoutId id="2147483698" r:id="rId20"/>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6.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hyperlink" Target="https://www.volkswagen-group.com/en/financial-reports-volkswagen-group-15928?query=annual+report" TargetMode="External"/><Relationship Id="rId4" Type="http://schemas.openxmlformats.org/officeDocument/2006/relationships/image" Target="../media/image35.png"/><Relationship Id="rId5" Type="http://schemas.openxmlformats.org/officeDocument/2006/relationships/image" Target="../media/image3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1.xml"/><Relationship Id="rId3" Type="http://schemas.openxmlformats.org/officeDocument/2006/relationships/image" Target="../media/image2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31.png"/><Relationship Id="rId4" Type="http://schemas.openxmlformats.org/officeDocument/2006/relationships/image" Target="../media/image3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49.png"/><Relationship Id="rId4" Type="http://schemas.openxmlformats.org/officeDocument/2006/relationships/image" Target="../media/image39.png"/><Relationship Id="rId5" Type="http://schemas.openxmlformats.org/officeDocument/2006/relationships/image" Target="../media/image4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46.png"/><Relationship Id="rId4" Type="http://schemas.openxmlformats.org/officeDocument/2006/relationships/image" Target="../media/image3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6.xml"/><Relationship Id="rId3" Type="http://schemas.openxmlformats.org/officeDocument/2006/relationships/image" Target="../media/image2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7.xml"/><Relationship Id="rId3" Type="http://schemas.openxmlformats.org/officeDocument/2006/relationships/image" Target="../media/image44.png"/><Relationship Id="rId4" Type="http://schemas.openxmlformats.org/officeDocument/2006/relationships/image" Target="../media/image41.png"/><Relationship Id="rId5" Type="http://schemas.openxmlformats.org/officeDocument/2006/relationships/image" Target="../media/image4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8.xml"/><Relationship Id="rId3" Type="http://schemas.openxmlformats.org/officeDocument/2006/relationships/image" Target="../media/image2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9.xml"/><Relationship Id="rId3" Type="http://schemas.openxmlformats.org/officeDocument/2006/relationships/image" Target="../media/image42.png"/><Relationship Id="rId4" Type="http://schemas.openxmlformats.org/officeDocument/2006/relationships/image" Target="../media/image40.png"/><Relationship Id="rId5" Type="http://schemas.openxmlformats.org/officeDocument/2006/relationships/image" Target="../media/image2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0.xml"/><Relationship Id="rId3" Type="http://schemas.openxmlformats.org/officeDocument/2006/relationships/image" Target="../media/image42.png"/><Relationship Id="rId4" Type="http://schemas.openxmlformats.org/officeDocument/2006/relationships/image" Target="../media/image48.png"/><Relationship Id="rId5" Type="http://schemas.openxmlformats.org/officeDocument/2006/relationships/image" Target="../media/image2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1.xml"/><Relationship Id="rId3" Type="http://schemas.openxmlformats.org/officeDocument/2006/relationships/image" Target="../media/image42.png"/><Relationship Id="rId4" Type="http://schemas.openxmlformats.org/officeDocument/2006/relationships/image" Target="../media/image52.png"/><Relationship Id="rId5" Type="http://schemas.openxmlformats.org/officeDocument/2006/relationships/image" Target="../media/image2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2.xml"/><Relationship Id="rId3" Type="http://schemas.openxmlformats.org/officeDocument/2006/relationships/image" Target="../media/image5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3.xml"/><Relationship Id="rId3" Type="http://schemas.openxmlformats.org/officeDocument/2006/relationships/image" Target="../media/image5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4.xml"/><Relationship Id="rId3" Type="http://schemas.openxmlformats.org/officeDocument/2006/relationships/image" Target="../media/image5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5.xml"/><Relationship Id="rId3" Type="http://schemas.openxmlformats.org/officeDocument/2006/relationships/image" Target="../media/image5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6.xml"/><Relationship Id="rId3" Type="http://schemas.openxmlformats.org/officeDocument/2006/relationships/image" Target="../media/image2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8.xml"/><Relationship Id="rId3" Type="http://schemas.openxmlformats.org/officeDocument/2006/relationships/image" Target="../media/image5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3.xml"/><Relationship Id="rId3" Type="http://schemas.openxmlformats.org/officeDocument/2006/relationships/image" Target="../media/image24.png"/><Relationship Id="rId4" Type="http://schemas.openxmlformats.org/officeDocument/2006/relationships/image" Target="../media/image2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2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5.xml"/><Relationship Id="rId3" Type="http://schemas.openxmlformats.org/officeDocument/2006/relationships/image" Target="../media/image2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9.png"/><Relationship Id="rId4" Type="http://schemas.openxmlformats.org/officeDocument/2006/relationships/image" Target="../media/image28.png"/><Relationship Id="rId5" Type="http://schemas.openxmlformats.org/officeDocument/2006/relationships/image" Target="../media/image27.png"/><Relationship Id="rId6" Type="http://schemas.openxmlformats.org/officeDocument/2006/relationships/image" Target="../media/image25.png"/><Relationship Id="rId7" Type="http://schemas.openxmlformats.org/officeDocument/2006/relationships/image" Target="../media/image2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7.xml"/><Relationship Id="rId3" Type="http://schemas.openxmlformats.org/officeDocument/2006/relationships/image" Target="../media/image2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8.xml"/><Relationship Id="rId3" Type="http://schemas.openxmlformats.org/officeDocument/2006/relationships/image" Target="../media/image2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hyperlink" Target="https://www.bmwgroup.com/en/download-centre.html" TargetMode="External"/><Relationship Id="rId4" Type="http://schemas.openxmlformats.org/officeDocument/2006/relationships/image" Target="../media/image33.png"/><Relationship Id="rId5" Type="http://schemas.openxmlformats.org/officeDocument/2006/relationships/image" Target="../media/image3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pic>
        <p:nvPicPr>
          <p:cNvPr id="183" name="Google Shape;183;p1"/>
          <p:cNvPicPr preferRelativeResize="0"/>
          <p:nvPr/>
        </p:nvPicPr>
        <p:blipFill rotWithShape="1">
          <a:blip r:embed="rId3">
            <a:alphaModFix/>
          </a:blip>
          <a:srcRect b="0" l="0" r="0" t="0"/>
          <a:stretch/>
        </p:blipFill>
        <p:spPr>
          <a:xfrm>
            <a:off x="-3" y="0"/>
            <a:ext cx="12192000" cy="6857131"/>
          </a:xfrm>
          <a:prstGeom prst="rect">
            <a:avLst/>
          </a:prstGeom>
          <a:noFill/>
          <a:ln>
            <a:noFill/>
          </a:ln>
        </p:spPr>
      </p:pic>
      <p:sp>
        <p:nvSpPr>
          <p:cNvPr id="184" name="Google Shape;184;p1"/>
          <p:cNvSpPr/>
          <p:nvPr/>
        </p:nvSpPr>
        <p:spPr>
          <a:xfrm>
            <a:off x="1" y="0"/>
            <a:ext cx="12191999" cy="1710267"/>
          </a:xfrm>
          <a:prstGeom prst="rect">
            <a:avLst/>
          </a:prstGeom>
          <a:solidFill>
            <a:schemeClr val="accent2">
              <a:alpha val="94901"/>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85" name="Google Shape;185;p1"/>
          <p:cNvSpPr txBox="1"/>
          <p:nvPr/>
        </p:nvSpPr>
        <p:spPr>
          <a:xfrm>
            <a:off x="0" y="439633"/>
            <a:ext cx="10295471" cy="830997"/>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i="0" lang="en-US" sz="4800" u="none" cap="none" strike="noStrike">
                <a:solidFill>
                  <a:schemeClr val="lt1"/>
                </a:solidFill>
                <a:latin typeface="Arial"/>
                <a:ea typeface="Arial"/>
                <a:cs typeface="Arial"/>
                <a:sym typeface="Arial"/>
              </a:rPr>
              <a:t>ANALYSE FINANCIERE DE BMW</a:t>
            </a:r>
            <a:endParaRPr b="1" i="0" sz="4800" u="none" cap="none" strike="noStrike">
              <a:solidFill>
                <a:schemeClr val="lt1"/>
              </a:solidFill>
              <a:latin typeface="Arial"/>
              <a:ea typeface="Arial"/>
              <a:cs typeface="Arial"/>
              <a:sym typeface="Arial"/>
            </a:endParaRPr>
          </a:p>
        </p:txBody>
      </p:sp>
      <p:sp>
        <p:nvSpPr>
          <p:cNvPr id="186" name="Google Shape;186;p1"/>
          <p:cNvSpPr/>
          <p:nvPr/>
        </p:nvSpPr>
        <p:spPr>
          <a:xfrm>
            <a:off x="10456330" y="1"/>
            <a:ext cx="1735667" cy="1710266"/>
          </a:xfrm>
          <a:prstGeom prst="flowChartInputOutput">
            <a:avLst/>
          </a:prstGeom>
          <a:gradFill>
            <a:gsLst>
              <a:gs pos="0">
                <a:srgbClr val="9A9A9A"/>
              </a:gs>
              <a:gs pos="50000">
                <a:srgbClr val="8D8D8D"/>
              </a:gs>
              <a:gs pos="100000">
                <a:srgbClr val="787878"/>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g27a5183edaa_3_56"/>
          <p:cNvSpPr txBox="1"/>
          <p:nvPr/>
        </p:nvSpPr>
        <p:spPr>
          <a:xfrm>
            <a:off x="5051925" y="1321850"/>
            <a:ext cx="26532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100">
                <a:solidFill>
                  <a:srgbClr val="B45F06"/>
                </a:solidFill>
                <a:latin typeface="Raleway Black"/>
                <a:ea typeface="Raleway Black"/>
                <a:cs typeface="Raleway Black"/>
                <a:sym typeface="Raleway Black"/>
              </a:rPr>
              <a:t>Volkswagen</a:t>
            </a:r>
            <a:r>
              <a:rPr b="1" lang="en-US" sz="2100">
                <a:solidFill>
                  <a:srgbClr val="B45F06"/>
                </a:solidFill>
                <a:latin typeface="Raleway Black"/>
                <a:ea typeface="Raleway Black"/>
                <a:cs typeface="Raleway Black"/>
                <a:sym typeface="Raleway Black"/>
              </a:rPr>
              <a:t> VW</a:t>
            </a:r>
            <a:r>
              <a:rPr b="1" lang="en-US" sz="2400">
                <a:solidFill>
                  <a:srgbClr val="B45F06"/>
                </a:solidFill>
              </a:rPr>
              <a:t> </a:t>
            </a:r>
            <a:endParaRPr b="1" sz="2400">
              <a:solidFill>
                <a:srgbClr val="B45F06"/>
              </a:solidFill>
            </a:endParaRPr>
          </a:p>
        </p:txBody>
      </p:sp>
      <p:sp>
        <p:nvSpPr>
          <p:cNvPr id="374" name="Google Shape;374;g27a5183edaa_3_56"/>
          <p:cNvSpPr txBox="1"/>
          <p:nvPr/>
        </p:nvSpPr>
        <p:spPr>
          <a:xfrm>
            <a:off x="4635500" y="2118800"/>
            <a:ext cx="6221100" cy="7695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b="1" lang="en-US" sz="1200" u="sng">
                <a:solidFill>
                  <a:srgbClr val="1155CC"/>
                </a:solidFill>
                <a:latin typeface="Malgun Gothic"/>
                <a:ea typeface="Malgun Gothic"/>
                <a:cs typeface="Malgun Gothic"/>
                <a:sym typeface="Malgun Gothic"/>
                <a:hlinkClick r:id="rId3">
                  <a:extLst>
                    <a:ext uri="{A12FA001-AC4F-418D-AE19-62706E023703}">
                      <ahyp:hlinkClr val="tx"/>
                    </a:ext>
                  </a:extLst>
                </a:hlinkClick>
              </a:rPr>
              <a:t>https://www.volkswagen-group.com/en/financial-reports-volkswagen-group-15928?query=annual+report</a:t>
            </a:r>
            <a:endParaRPr b="1" sz="1200">
              <a:solidFill>
                <a:schemeClr val="dk1"/>
              </a:solidFill>
              <a:latin typeface="Malgun Gothic"/>
              <a:ea typeface="Malgun Gothic"/>
              <a:cs typeface="Malgun Gothic"/>
              <a:sym typeface="Malgun Gothic"/>
            </a:endParaRPr>
          </a:p>
          <a:p>
            <a:pPr indent="0" lvl="0" marL="0" rtl="0" algn="just">
              <a:spcBef>
                <a:spcPts val="0"/>
              </a:spcBef>
              <a:spcAft>
                <a:spcPts val="0"/>
              </a:spcAft>
              <a:buNone/>
            </a:pPr>
            <a:r>
              <a:t/>
            </a:r>
            <a:endParaRPr b="1">
              <a:solidFill>
                <a:schemeClr val="accent3"/>
              </a:solidFill>
              <a:latin typeface="Malgun Gothic"/>
              <a:ea typeface="Malgun Gothic"/>
              <a:cs typeface="Malgun Gothic"/>
              <a:sym typeface="Malgun Gothic"/>
            </a:endParaRPr>
          </a:p>
        </p:txBody>
      </p:sp>
      <p:sp>
        <p:nvSpPr>
          <p:cNvPr id="375" name="Google Shape;375;g27a5183edaa_3_56"/>
          <p:cNvSpPr txBox="1"/>
          <p:nvPr/>
        </p:nvSpPr>
        <p:spPr>
          <a:xfrm>
            <a:off x="259650" y="2118800"/>
            <a:ext cx="4301100" cy="400200"/>
          </a:xfrm>
          <a:prstGeom prst="rect">
            <a:avLst/>
          </a:prstGeom>
          <a:solidFill>
            <a:srgbClr val="E69138"/>
          </a:solid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US">
                <a:solidFill>
                  <a:schemeClr val="lt1"/>
                </a:solidFill>
              </a:rPr>
              <a:t> </a:t>
            </a:r>
            <a:r>
              <a:rPr b="1" lang="en-US">
                <a:solidFill>
                  <a:schemeClr val="lt1"/>
                </a:solidFill>
              </a:rPr>
              <a:t>Origine : site officiel du groupe VW</a:t>
            </a:r>
            <a:endParaRPr b="1">
              <a:solidFill>
                <a:srgbClr val="E69138"/>
              </a:solidFill>
            </a:endParaRPr>
          </a:p>
        </p:txBody>
      </p:sp>
      <p:sp>
        <p:nvSpPr>
          <p:cNvPr id="376" name="Google Shape;376;g27a5183edaa_3_56"/>
          <p:cNvSpPr txBox="1"/>
          <p:nvPr/>
        </p:nvSpPr>
        <p:spPr>
          <a:xfrm>
            <a:off x="259650" y="2807575"/>
            <a:ext cx="4301100" cy="400200"/>
          </a:xfrm>
          <a:prstGeom prst="rect">
            <a:avLst/>
          </a:prstGeom>
          <a:solidFill>
            <a:srgbClr val="B45F06"/>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solidFill>
                  <a:schemeClr val="lt1"/>
                </a:solidFill>
              </a:rPr>
              <a:t>          Format  : documents en Excel</a:t>
            </a:r>
            <a:r>
              <a:rPr lang="en-US">
                <a:solidFill>
                  <a:schemeClr val="lt1"/>
                </a:solidFill>
              </a:rPr>
              <a:t> </a:t>
            </a:r>
            <a:endParaRPr>
              <a:solidFill>
                <a:schemeClr val="lt1"/>
              </a:solidFill>
            </a:endParaRPr>
          </a:p>
        </p:txBody>
      </p:sp>
      <p:sp>
        <p:nvSpPr>
          <p:cNvPr id="377" name="Google Shape;377;g27a5183edaa_3_56"/>
          <p:cNvSpPr txBox="1"/>
          <p:nvPr/>
        </p:nvSpPr>
        <p:spPr>
          <a:xfrm>
            <a:off x="868725" y="6120900"/>
            <a:ext cx="45645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200">
                <a:solidFill>
                  <a:schemeClr val="dk1"/>
                </a:solidFill>
                <a:latin typeface="Malgun Gothic"/>
                <a:ea typeface="Malgun Gothic"/>
                <a:cs typeface="Malgun Gothic"/>
                <a:sym typeface="Malgun Gothic"/>
              </a:rPr>
              <a:t>Relevé des résultats relatif à l’exercice de 2018 </a:t>
            </a:r>
            <a:r>
              <a:rPr b="1" lang="en-US" sz="1200">
                <a:solidFill>
                  <a:schemeClr val="dk1"/>
                </a:solidFill>
                <a:latin typeface="Malgun Gothic"/>
                <a:ea typeface="Malgun Gothic"/>
                <a:cs typeface="Malgun Gothic"/>
                <a:sym typeface="Malgun Gothic"/>
              </a:rPr>
              <a:t>(en Excel</a:t>
            </a:r>
            <a:r>
              <a:rPr b="1" lang="en-US" sz="1100"/>
              <a:t>)</a:t>
            </a:r>
            <a:endParaRPr b="1" sz="1100"/>
          </a:p>
        </p:txBody>
      </p:sp>
      <p:sp>
        <p:nvSpPr>
          <p:cNvPr id="378" name="Google Shape;378;g27a5183edaa_3_56"/>
          <p:cNvSpPr txBox="1"/>
          <p:nvPr/>
        </p:nvSpPr>
        <p:spPr>
          <a:xfrm>
            <a:off x="6580050" y="6128550"/>
            <a:ext cx="50445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200">
                <a:solidFill>
                  <a:schemeClr val="dk1"/>
                </a:solidFill>
                <a:latin typeface="Malgun Gothic"/>
                <a:ea typeface="Malgun Gothic"/>
                <a:cs typeface="Malgun Gothic"/>
                <a:sym typeface="Malgun Gothic"/>
              </a:rPr>
              <a:t>Relevé du flux de trésorerie</a:t>
            </a:r>
            <a:r>
              <a:rPr b="1" lang="en-US" sz="1200">
                <a:solidFill>
                  <a:schemeClr val="dk1"/>
                </a:solidFill>
                <a:latin typeface="Malgun Gothic"/>
                <a:ea typeface="Malgun Gothic"/>
                <a:cs typeface="Malgun Gothic"/>
                <a:sym typeface="Malgun Gothic"/>
              </a:rPr>
              <a:t> relatif à l’exercice de 2022 (en Excel)</a:t>
            </a:r>
            <a:endParaRPr b="1" sz="1000"/>
          </a:p>
        </p:txBody>
      </p:sp>
      <p:pic>
        <p:nvPicPr>
          <p:cNvPr id="379" name="Google Shape;379;g27a5183edaa_3_56"/>
          <p:cNvPicPr preferRelativeResize="0"/>
          <p:nvPr/>
        </p:nvPicPr>
        <p:blipFill>
          <a:blip r:embed="rId4">
            <a:alphaModFix/>
          </a:blip>
          <a:stretch>
            <a:fillRect/>
          </a:stretch>
        </p:blipFill>
        <p:spPr>
          <a:xfrm>
            <a:off x="152400" y="3360175"/>
            <a:ext cx="5763550" cy="2757311"/>
          </a:xfrm>
          <a:prstGeom prst="rect">
            <a:avLst/>
          </a:prstGeom>
          <a:noFill/>
          <a:ln>
            <a:noFill/>
          </a:ln>
        </p:spPr>
      </p:pic>
      <p:pic>
        <p:nvPicPr>
          <p:cNvPr id="380" name="Google Shape;380;g27a5183edaa_3_56"/>
          <p:cNvPicPr preferRelativeResize="0"/>
          <p:nvPr/>
        </p:nvPicPr>
        <p:blipFill>
          <a:blip r:embed="rId5">
            <a:alphaModFix/>
          </a:blip>
          <a:stretch>
            <a:fillRect/>
          </a:stretch>
        </p:blipFill>
        <p:spPr>
          <a:xfrm>
            <a:off x="5915950" y="3165100"/>
            <a:ext cx="5856274" cy="2946452"/>
          </a:xfrm>
          <a:prstGeom prst="rect">
            <a:avLst/>
          </a:prstGeom>
          <a:noFill/>
          <a:ln>
            <a:noFill/>
          </a:ln>
        </p:spPr>
      </p:pic>
      <p:sp>
        <p:nvSpPr>
          <p:cNvPr id="381" name="Google Shape;381;g27a5183edaa_3_56"/>
          <p:cNvSpPr txBox="1"/>
          <p:nvPr/>
        </p:nvSpPr>
        <p:spPr>
          <a:xfrm>
            <a:off x="310650" y="356775"/>
            <a:ext cx="11570700" cy="661800"/>
          </a:xfrm>
          <a:prstGeom prst="rect">
            <a:avLst/>
          </a:prstGeom>
          <a:noFill/>
          <a:ln>
            <a:noFill/>
          </a:ln>
        </p:spPr>
        <p:txBody>
          <a:bodyPr anchorCtr="0" anchor="t" bIns="22850" lIns="45725" spcFirstLastPara="1" rIns="45725" wrap="square" tIns="22850">
            <a:spAutoFit/>
          </a:bodyPr>
          <a:lstStyle/>
          <a:p>
            <a:pPr indent="0" lvl="0" marL="0" marR="0" rtl="0" algn="l">
              <a:lnSpc>
                <a:spcPct val="100000"/>
              </a:lnSpc>
              <a:spcBef>
                <a:spcPts val="0"/>
              </a:spcBef>
              <a:spcAft>
                <a:spcPts val="0"/>
              </a:spcAft>
              <a:buClr>
                <a:srgbClr val="000000"/>
              </a:buClr>
              <a:buSzPts val="4000"/>
              <a:buFont typeface="Arial"/>
              <a:buNone/>
            </a:pPr>
            <a:r>
              <a:rPr lang="en-US" sz="4000">
                <a:solidFill>
                  <a:schemeClr val="dk1"/>
                </a:solidFill>
                <a:latin typeface="Raleway Black"/>
                <a:ea typeface="Raleway Black"/>
                <a:cs typeface="Raleway Black"/>
                <a:sym typeface="Raleway Black"/>
              </a:rPr>
              <a:t>Sources des données brutes</a:t>
            </a:r>
            <a:endParaRPr b="0" i="0" sz="4000" u="none" cap="none" strike="noStrike">
              <a:solidFill>
                <a:schemeClr val="dk1"/>
              </a:solidFill>
              <a:latin typeface="Raleway Black"/>
              <a:ea typeface="Raleway Black"/>
              <a:cs typeface="Raleway Black"/>
              <a:sym typeface="Raleway Black"/>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g27a5183edaa_3_12"/>
          <p:cNvSpPr txBox="1"/>
          <p:nvPr/>
        </p:nvSpPr>
        <p:spPr>
          <a:xfrm>
            <a:off x="6523975" y="3687125"/>
            <a:ext cx="5716800" cy="1939500"/>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4000">
                <a:solidFill>
                  <a:schemeClr val="lt1"/>
                </a:solidFill>
              </a:rPr>
              <a:t>Nettoyage et transformation des données</a:t>
            </a:r>
            <a:endParaRPr b="1" sz="4000">
              <a:solidFill>
                <a:schemeClr val="lt1"/>
              </a:solidFill>
              <a:latin typeface="Arial"/>
              <a:ea typeface="Arial"/>
              <a:cs typeface="Arial"/>
              <a:sym typeface="Arial"/>
            </a:endParaRPr>
          </a:p>
        </p:txBody>
      </p:sp>
      <p:pic>
        <p:nvPicPr>
          <p:cNvPr id="387" name="Google Shape;387;g27a5183edaa_3_12"/>
          <p:cNvPicPr preferRelativeResize="0"/>
          <p:nvPr/>
        </p:nvPicPr>
        <p:blipFill rotWithShape="1">
          <a:blip r:embed="rId3">
            <a:alphaModFix/>
          </a:blip>
          <a:srcRect b="0" l="0" r="0" t="0"/>
          <a:stretch/>
        </p:blipFill>
        <p:spPr>
          <a:xfrm>
            <a:off x="11049129" y="5715124"/>
            <a:ext cx="1142876" cy="114287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sp>
        <p:nvSpPr>
          <p:cNvPr id="393" name="Google Shape;393;g27a5183edaa_0_268"/>
          <p:cNvSpPr txBox="1"/>
          <p:nvPr/>
        </p:nvSpPr>
        <p:spPr>
          <a:xfrm>
            <a:off x="310650" y="372100"/>
            <a:ext cx="11570700" cy="661800"/>
          </a:xfrm>
          <a:prstGeom prst="rect">
            <a:avLst/>
          </a:prstGeom>
          <a:noFill/>
          <a:ln>
            <a:noFill/>
          </a:ln>
        </p:spPr>
        <p:txBody>
          <a:bodyPr anchorCtr="0" anchor="t" bIns="22850" lIns="45725" spcFirstLastPara="1" rIns="45725" wrap="square" tIns="22850">
            <a:spAutoFit/>
          </a:bodyPr>
          <a:lstStyle/>
          <a:p>
            <a:pPr indent="0" lvl="0" marL="0" marR="0" rtl="0" algn="l">
              <a:lnSpc>
                <a:spcPct val="100000"/>
              </a:lnSpc>
              <a:spcBef>
                <a:spcPts val="0"/>
              </a:spcBef>
              <a:spcAft>
                <a:spcPts val="0"/>
              </a:spcAft>
              <a:buClr>
                <a:srgbClr val="000000"/>
              </a:buClr>
              <a:buSzPts val="4000"/>
              <a:buFont typeface="Arial"/>
              <a:buNone/>
            </a:pPr>
            <a:r>
              <a:rPr lang="en-US" sz="4000">
                <a:solidFill>
                  <a:schemeClr val="dk1"/>
                </a:solidFill>
                <a:latin typeface="Raleway Black"/>
                <a:ea typeface="Raleway Black"/>
                <a:cs typeface="Raleway Black"/>
                <a:sym typeface="Raleway Black"/>
              </a:rPr>
              <a:t>Nettoyage manuel des données </a:t>
            </a:r>
            <a:endParaRPr b="0" i="0" sz="4000" u="none" cap="none" strike="noStrike">
              <a:solidFill>
                <a:schemeClr val="dk1"/>
              </a:solidFill>
              <a:latin typeface="Raleway Black"/>
              <a:ea typeface="Raleway Black"/>
              <a:cs typeface="Raleway Black"/>
              <a:sym typeface="Raleway Black"/>
            </a:endParaRPr>
          </a:p>
        </p:txBody>
      </p:sp>
      <p:sp>
        <p:nvSpPr>
          <p:cNvPr id="394" name="Google Shape;394;g27a5183edaa_0_268"/>
          <p:cNvSpPr txBox="1"/>
          <p:nvPr/>
        </p:nvSpPr>
        <p:spPr>
          <a:xfrm>
            <a:off x="2915750" y="1851850"/>
            <a:ext cx="6195300" cy="369300"/>
          </a:xfrm>
          <a:prstGeom prst="rect">
            <a:avLst/>
          </a:prstGeom>
          <a:solidFill>
            <a:schemeClr val="accent1"/>
          </a:solid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b="1" lang="en-US" sz="1200">
                <a:solidFill>
                  <a:schemeClr val="lt1"/>
                </a:solidFill>
                <a:latin typeface="Malgun Gothic"/>
                <a:ea typeface="Malgun Gothic"/>
                <a:cs typeface="Malgun Gothic"/>
                <a:sym typeface="Malgun Gothic"/>
              </a:rPr>
              <a:t>Regroupeme</a:t>
            </a:r>
            <a:r>
              <a:rPr b="1" lang="en-US" sz="1200">
                <a:solidFill>
                  <a:schemeClr val="lt1"/>
                </a:solidFill>
                <a:latin typeface="Malgun Gothic"/>
                <a:ea typeface="Malgun Gothic"/>
                <a:cs typeface="Malgun Gothic"/>
                <a:sym typeface="Malgun Gothic"/>
              </a:rPr>
              <a:t>nt</a:t>
            </a:r>
            <a:r>
              <a:rPr b="1" lang="en-US" sz="1200">
                <a:solidFill>
                  <a:schemeClr val="lt1"/>
                </a:solidFill>
                <a:latin typeface="Malgun Gothic"/>
                <a:ea typeface="Malgun Gothic"/>
                <a:cs typeface="Malgun Gothic"/>
                <a:sym typeface="Malgun Gothic"/>
              </a:rPr>
              <a:t> </a:t>
            </a:r>
            <a:r>
              <a:rPr b="1" lang="en-US" sz="1200">
                <a:solidFill>
                  <a:schemeClr val="lt1"/>
                </a:solidFill>
                <a:latin typeface="Malgun Gothic"/>
                <a:ea typeface="Malgun Gothic"/>
                <a:cs typeface="Malgun Gothic"/>
                <a:sym typeface="Malgun Gothic"/>
              </a:rPr>
              <a:t>des</a:t>
            </a:r>
            <a:r>
              <a:rPr b="1" lang="en-US" sz="1200">
                <a:solidFill>
                  <a:schemeClr val="lt1"/>
                </a:solidFill>
                <a:latin typeface="Malgun Gothic"/>
                <a:ea typeface="Malgun Gothic"/>
                <a:cs typeface="Malgun Gothic"/>
                <a:sym typeface="Malgun Gothic"/>
              </a:rPr>
              <a:t> données par année et par type de mesure </a:t>
            </a:r>
            <a:r>
              <a:rPr b="1" lang="en-US" sz="1200">
                <a:solidFill>
                  <a:schemeClr val="lt1"/>
                </a:solidFill>
                <a:latin typeface="Malgun Gothic"/>
                <a:ea typeface="Malgun Gothic"/>
                <a:cs typeface="Malgun Gothic"/>
                <a:sym typeface="Malgun Gothic"/>
              </a:rPr>
              <a:t>dans un seul fichier</a:t>
            </a:r>
            <a:endParaRPr b="1">
              <a:solidFill>
                <a:schemeClr val="lt1"/>
              </a:solidFill>
            </a:endParaRPr>
          </a:p>
        </p:txBody>
      </p:sp>
      <p:sp>
        <p:nvSpPr>
          <p:cNvPr id="395" name="Google Shape;395;g27a5183edaa_0_268"/>
          <p:cNvSpPr txBox="1"/>
          <p:nvPr/>
        </p:nvSpPr>
        <p:spPr>
          <a:xfrm>
            <a:off x="2915750" y="2445475"/>
            <a:ext cx="6195300" cy="369300"/>
          </a:xfrm>
          <a:prstGeom prst="rect">
            <a:avLst/>
          </a:prstGeom>
          <a:solidFill>
            <a:schemeClr val="accent1"/>
          </a:solid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b="1" lang="en-US" sz="1200">
                <a:solidFill>
                  <a:schemeClr val="lt1"/>
                </a:solidFill>
                <a:latin typeface="Malgun Gothic"/>
                <a:ea typeface="Malgun Gothic"/>
                <a:cs typeface="Malgun Gothic"/>
                <a:sym typeface="Malgun Gothic"/>
              </a:rPr>
              <a:t>Suppression des colonnes et lignes vides</a:t>
            </a:r>
            <a:endParaRPr b="1" sz="1200">
              <a:solidFill>
                <a:schemeClr val="lt1"/>
              </a:solidFill>
              <a:latin typeface="Malgun Gothic"/>
              <a:ea typeface="Malgun Gothic"/>
              <a:cs typeface="Malgun Gothic"/>
              <a:sym typeface="Malgun Gothic"/>
            </a:endParaRPr>
          </a:p>
        </p:txBody>
      </p:sp>
      <p:sp>
        <p:nvSpPr>
          <p:cNvPr id="396" name="Google Shape;396;g27a5183edaa_0_268"/>
          <p:cNvSpPr txBox="1"/>
          <p:nvPr/>
        </p:nvSpPr>
        <p:spPr>
          <a:xfrm>
            <a:off x="2915750" y="3039100"/>
            <a:ext cx="6195300" cy="369300"/>
          </a:xfrm>
          <a:prstGeom prst="rect">
            <a:avLst/>
          </a:prstGeom>
          <a:solidFill>
            <a:schemeClr val="accent2"/>
          </a:solid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b="1" lang="en-US" sz="1200">
                <a:solidFill>
                  <a:schemeClr val="lt1"/>
                </a:solidFill>
                <a:latin typeface="Malgun Gothic"/>
                <a:ea typeface="Malgun Gothic"/>
                <a:cs typeface="Malgun Gothic"/>
                <a:sym typeface="Malgun Gothic"/>
              </a:rPr>
              <a:t>Suppression de certaines données non pertinentes</a:t>
            </a:r>
            <a:endParaRPr b="1" sz="1200">
              <a:solidFill>
                <a:schemeClr val="lt1"/>
              </a:solidFill>
              <a:latin typeface="Malgun Gothic"/>
              <a:ea typeface="Malgun Gothic"/>
              <a:cs typeface="Malgun Gothic"/>
              <a:sym typeface="Malgun Gothic"/>
            </a:endParaRPr>
          </a:p>
        </p:txBody>
      </p:sp>
      <p:sp>
        <p:nvSpPr>
          <p:cNvPr id="397" name="Google Shape;397;g27a5183edaa_0_268"/>
          <p:cNvSpPr txBox="1"/>
          <p:nvPr/>
        </p:nvSpPr>
        <p:spPr>
          <a:xfrm>
            <a:off x="2915750" y="3626650"/>
            <a:ext cx="6195300" cy="369300"/>
          </a:xfrm>
          <a:prstGeom prst="rect">
            <a:avLst/>
          </a:prstGeom>
          <a:solidFill>
            <a:schemeClr val="accent2"/>
          </a:solid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b="1" lang="en-US" sz="1200">
                <a:solidFill>
                  <a:schemeClr val="lt1"/>
                </a:solidFill>
                <a:latin typeface="Malgun Gothic"/>
                <a:ea typeface="Malgun Gothic"/>
                <a:cs typeface="Malgun Gothic"/>
                <a:sym typeface="Malgun Gothic"/>
              </a:rPr>
              <a:t>Création de nouvelles colonnes de mesures, calculées à partir de celles existantes </a:t>
            </a:r>
            <a:endParaRPr b="1" sz="1200">
              <a:solidFill>
                <a:schemeClr val="lt1"/>
              </a:solidFill>
              <a:latin typeface="Malgun Gothic"/>
              <a:ea typeface="Malgun Gothic"/>
              <a:cs typeface="Malgun Gothic"/>
              <a:sym typeface="Malgun Gothic"/>
            </a:endParaRPr>
          </a:p>
        </p:txBody>
      </p:sp>
      <p:sp>
        <p:nvSpPr>
          <p:cNvPr id="398" name="Google Shape;398;g27a5183edaa_0_268"/>
          <p:cNvSpPr txBox="1"/>
          <p:nvPr/>
        </p:nvSpPr>
        <p:spPr>
          <a:xfrm>
            <a:off x="2915750" y="4261125"/>
            <a:ext cx="6195300" cy="369300"/>
          </a:xfrm>
          <a:prstGeom prst="rect">
            <a:avLst/>
          </a:prstGeom>
          <a:solidFill>
            <a:srgbClr val="7F7F7F"/>
          </a:solid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b="1" lang="en-US" sz="1200">
                <a:solidFill>
                  <a:schemeClr val="lt1"/>
                </a:solidFill>
                <a:latin typeface="Malgun Gothic"/>
                <a:ea typeface="Malgun Gothic"/>
                <a:cs typeface="Malgun Gothic"/>
                <a:sym typeface="Malgun Gothic"/>
              </a:rPr>
              <a:t>Standardisation de la présentation des différents datasets </a:t>
            </a:r>
            <a:endParaRPr b="1">
              <a:solidFill>
                <a:schemeClr val="lt1"/>
              </a:solidFill>
            </a:endParaRPr>
          </a:p>
        </p:txBody>
      </p:sp>
      <p:sp>
        <p:nvSpPr>
          <p:cNvPr id="399" name="Google Shape;399;g27a5183edaa_0_268"/>
          <p:cNvSpPr txBox="1"/>
          <p:nvPr/>
        </p:nvSpPr>
        <p:spPr>
          <a:xfrm>
            <a:off x="2915750" y="4895600"/>
            <a:ext cx="6195300" cy="369300"/>
          </a:xfrm>
          <a:prstGeom prst="rect">
            <a:avLst/>
          </a:prstGeom>
          <a:solidFill>
            <a:srgbClr val="999999"/>
          </a:solid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b="1" lang="en-US" sz="1200">
                <a:solidFill>
                  <a:schemeClr val="lt1"/>
                </a:solidFill>
                <a:latin typeface="Malgun Gothic"/>
                <a:ea typeface="Malgun Gothic"/>
                <a:cs typeface="Malgun Gothic"/>
                <a:sym typeface="Malgun Gothic"/>
              </a:rPr>
              <a:t>Standardisation et traduction en français des  termes techniques</a:t>
            </a:r>
            <a:endParaRPr b="1" sz="1200">
              <a:solidFill>
                <a:schemeClr val="lt1"/>
              </a:solidFill>
              <a:latin typeface="Malgun Gothic"/>
              <a:ea typeface="Malgun Gothic"/>
              <a:cs typeface="Malgun Gothic"/>
              <a:sym typeface="Malgun Gothic"/>
            </a:endParaRPr>
          </a:p>
        </p:txBody>
      </p:sp>
      <p:sp>
        <p:nvSpPr>
          <p:cNvPr id="400" name="Google Shape;400;g27a5183edaa_0_268"/>
          <p:cNvSpPr txBox="1"/>
          <p:nvPr/>
        </p:nvSpPr>
        <p:spPr>
          <a:xfrm>
            <a:off x="2915750" y="5483925"/>
            <a:ext cx="6195300" cy="369300"/>
          </a:xfrm>
          <a:prstGeom prst="rect">
            <a:avLst/>
          </a:prstGeom>
          <a:solidFill>
            <a:srgbClr val="B7B7B7"/>
          </a:solid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b="1" lang="en-US" sz="1200">
                <a:solidFill>
                  <a:schemeClr val="lt1"/>
                </a:solidFill>
                <a:latin typeface="Malgun Gothic"/>
                <a:ea typeface="Malgun Gothic"/>
                <a:cs typeface="Malgun Gothic"/>
                <a:sym typeface="Malgun Gothic"/>
              </a:rPr>
              <a:t>Regroupement des différentes feuilles Excel dans un même document</a:t>
            </a:r>
            <a:endParaRPr b="1">
              <a:solidFill>
                <a:schemeClr val="lt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g27a5183edaa_3_71"/>
          <p:cNvSpPr txBox="1"/>
          <p:nvPr/>
        </p:nvSpPr>
        <p:spPr>
          <a:xfrm>
            <a:off x="228050" y="293000"/>
            <a:ext cx="11570700" cy="661800"/>
          </a:xfrm>
          <a:prstGeom prst="rect">
            <a:avLst/>
          </a:prstGeom>
          <a:noFill/>
          <a:ln>
            <a:noFill/>
          </a:ln>
        </p:spPr>
        <p:txBody>
          <a:bodyPr anchorCtr="0" anchor="t" bIns="22850" lIns="45725" spcFirstLastPara="1" rIns="45725" wrap="square" tIns="22850">
            <a:spAutoFit/>
          </a:bodyPr>
          <a:lstStyle/>
          <a:p>
            <a:pPr indent="0" lvl="0" marL="0" marR="0" rtl="0" algn="l">
              <a:lnSpc>
                <a:spcPct val="100000"/>
              </a:lnSpc>
              <a:spcBef>
                <a:spcPts val="0"/>
              </a:spcBef>
              <a:spcAft>
                <a:spcPts val="0"/>
              </a:spcAft>
              <a:buClr>
                <a:srgbClr val="000000"/>
              </a:buClr>
              <a:buSzPts val="4000"/>
              <a:buFont typeface="Arial"/>
              <a:buNone/>
            </a:pPr>
            <a:r>
              <a:rPr lang="en-US" sz="4000">
                <a:solidFill>
                  <a:schemeClr val="dk1"/>
                </a:solidFill>
                <a:latin typeface="Raleway Black"/>
                <a:ea typeface="Raleway Black"/>
                <a:cs typeface="Raleway Black"/>
                <a:sym typeface="Raleway Black"/>
              </a:rPr>
              <a:t>Nettoyage manuel des données </a:t>
            </a:r>
            <a:endParaRPr b="0" i="0" sz="4000" u="none" cap="none" strike="noStrike">
              <a:solidFill>
                <a:schemeClr val="dk1"/>
              </a:solidFill>
              <a:latin typeface="Raleway Black"/>
              <a:ea typeface="Raleway Black"/>
              <a:cs typeface="Raleway Black"/>
              <a:sym typeface="Raleway Black"/>
            </a:endParaRPr>
          </a:p>
        </p:txBody>
      </p:sp>
      <p:sp>
        <p:nvSpPr>
          <p:cNvPr id="407" name="Google Shape;407;g27a5183edaa_3_71"/>
          <p:cNvSpPr txBox="1"/>
          <p:nvPr/>
        </p:nvSpPr>
        <p:spPr>
          <a:xfrm>
            <a:off x="1110989" y="5666930"/>
            <a:ext cx="3994800" cy="276900"/>
          </a:xfrm>
          <a:prstGeom prst="rect">
            <a:avLst/>
          </a:prstGeom>
          <a:noFill/>
          <a:ln>
            <a:noFill/>
          </a:ln>
        </p:spPr>
        <p:txBody>
          <a:bodyPr anchorCtr="0" anchor="t" bIns="45700" lIns="91425" spcFirstLastPara="1" rIns="91425" wrap="square" tIns="45700">
            <a:spAutoFit/>
          </a:bodyPr>
          <a:lstStyle/>
          <a:p>
            <a:pPr indent="0" lvl="0" marL="0" rtl="0" algn="ctr">
              <a:spcBef>
                <a:spcPts val="0"/>
              </a:spcBef>
              <a:spcAft>
                <a:spcPts val="0"/>
              </a:spcAft>
              <a:buClr>
                <a:schemeClr val="dk1"/>
              </a:buClr>
              <a:buSzPts val="1100"/>
              <a:buFont typeface="Arial"/>
              <a:buNone/>
            </a:pPr>
            <a:r>
              <a:rPr b="1" lang="en-US" sz="1200">
                <a:solidFill>
                  <a:schemeClr val="dk1"/>
                </a:solidFill>
                <a:latin typeface="Malgun Gothic"/>
                <a:ea typeface="Malgun Gothic"/>
                <a:cs typeface="Malgun Gothic"/>
                <a:sym typeface="Malgun Gothic"/>
              </a:rPr>
              <a:t>F</a:t>
            </a:r>
            <a:r>
              <a:rPr b="1" lang="en-US" sz="1200">
                <a:solidFill>
                  <a:schemeClr val="dk1"/>
                </a:solidFill>
                <a:latin typeface="Malgun Gothic"/>
                <a:ea typeface="Malgun Gothic"/>
                <a:cs typeface="Malgun Gothic"/>
                <a:sym typeface="Malgun Gothic"/>
              </a:rPr>
              <a:t>euille Excel avant nettoyage</a:t>
            </a:r>
            <a:endParaRPr b="1" sz="1800">
              <a:solidFill>
                <a:srgbClr val="262626"/>
              </a:solidFill>
              <a:latin typeface="Arial"/>
              <a:ea typeface="Arial"/>
              <a:cs typeface="Arial"/>
              <a:sym typeface="Arial"/>
            </a:endParaRPr>
          </a:p>
        </p:txBody>
      </p:sp>
      <p:sp>
        <p:nvSpPr>
          <p:cNvPr id="408" name="Google Shape;408;g27a5183edaa_3_71"/>
          <p:cNvSpPr txBox="1"/>
          <p:nvPr/>
        </p:nvSpPr>
        <p:spPr>
          <a:xfrm>
            <a:off x="7206989" y="5666930"/>
            <a:ext cx="3994800" cy="276900"/>
          </a:xfrm>
          <a:prstGeom prst="rect">
            <a:avLst/>
          </a:prstGeom>
          <a:noFill/>
          <a:ln>
            <a:noFill/>
          </a:ln>
        </p:spPr>
        <p:txBody>
          <a:bodyPr anchorCtr="0" anchor="t" bIns="45700" lIns="91425" spcFirstLastPara="1" rIns="91425" wrap="square" tIns="45700">
            <a:spAutoFit/>
          </a:bodyPr>
          <a:lstStyle/>
          <a:p>
            <a:pPr indent="0" lvl="0" marL="0" rtl="0" algn="ctr">
              <a:spcBef>
                <a:spcPts val="0"/>
              </a:spcBef>
              <a:spcAft>
                <a:spcPts val="0"/>
              </a:spcAft>
              <a:buSzPts val="1100"/>
              <a:buNone/>
            </a:pPr>
            <a:r>
              <a:rPr b="1" lang="en-US" sz="1200">
                <a:solidFill>
                  <a:schemeClr val="dk1"/>
                </a:solidFill>
                <a:latin typeface="Malgun Gothic"/>
                <a:ea typeface="Malgun Gothic"/>
                <a:cs typeface="Malgun Gothic"/>
                <a:sym typeface="Malgun Gothic"/>
              </a:rPr>
              <a:t>F</a:t>
            </a:r>
            <a:r>
              <a:rPr b="1" lang="en-US" sz="1200">
                <a:solidFill>
                  <a:schemeClr val="dk1"/>
                </a:solidFill>
                <a:latin typeface="Malgun Gothic"/>
                <a:ea typeface="Malgun Gothic"/>
                <a:cs typeface="Malgun Gothic"/>
                <a:sym typeface="Malgun Gothic"/>
              </a:rPr>
              <a:t>euille Excel après nettoyage</a:t>
            </a:r>
            <a:endParaRPr b="1" sz="1800">
              <a:solidFill>
                <a:srgbClr val="262626"/>
              </a:solidFill>
              <a:latin typeface="Arial"/>
              <a:ea typeface="Arial"/>
              <a:cs typeface="Arial"/>
              <a:sym typeface="Arial"/>
            </a:endParaRPr>
          </a:p>
        </p:txBody>
      </p:sp>
      <p:sp>
        <p:nvSpPr>
          <p:cNvPr id="409" name="Google Shape;409;g27a5183edaa_3_71"/>
          <p:cNvSpPr/>
          <p:nvPr/>
        </p:nvSpPr>
        <p:spPr>
          <a:xfrm>
            <a:off x="5855168" y="3248558"/>
            <a:ext cx="400200" cy="513300"/>
          </a:xfrm>
          <a:prstGeom prst="chevron">
            <a:avLst>
              <a:gd fmla="val 50000" name="adj"/>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dk1"/>
              </a:solidFill>
              <a:latin typeface="Arial"/>
              <a:ea typeface="Arial"/>
              <a:cs typeface="Arial"/>
              <a:sym typeface="Arial"/>
            </a:endParaRPr>
          </a:p>
        </p:txBody>
      </p:sp>
      <p:pic>
        <p:nvPicPr>
          <p:cNvPr id="410" name="Google Shape;410;g27a5183edaa_3_71"/>
          <p:cNvPicPr preferRelativeResize="0"/>
          <p:nvPr/>
        </p:nvPicPr>
        <p:blipFill rotWithShape="1">
          <a:blip r:embed="rId3">
            <a:alphaModFix/>
          </a:blip>
          <a:srcRect b="5676" l="0" r="36244" t="15153"/>
          <a:stretch/>
        </p:blipFill>
        <p:spPr>
          <a:xfrm>
            <a:off x="0" y="1723950"/>
            <a:ext cx="5855175" cy="3837996"/>
          </a:xfrm>
          <a:prstGeom prst="rect">
            <a:avLst/>
          </a:prstGeom>
          <a:noFill/>
          <a:ln>
            <a:noFill/>
          </a:ln>
        </p:spPr>
      </p:pic>
      <p:pic>
        <p:nvPicPr>
          <p:cNvPr id="411" name="Google Shape;411;g27a5183edaa_3_71"/>
          <p:cNvPicPr preferRelativeResize="0"/>
          <p:nvPr/>
        </p:nvPicPr>
        <p:blipFill rotWithShape="1">
          <a:blip r:embed="rId4">
            <a:alphaModFix/>
          </a:blip>
          <a:srcRect b="8038" l="0" r="744" t="10348"/>
          <a:stretch/>
        </p:blipFill>
        <p:spPr>
          <a:xfrm>
            <a:off x="6255375" y="1723950"/>
            <a:ext cx="5855175" cy="3838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0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409"/>
                                        </p:tgtEl>
                                        <p:attrNameLst>
                                          <p:attrName>style.visibility</p:attrName>
                                        </p:attrNameLst>
                                      </p:cBhvr>
                                      <p:to>
                                        <p:strVal val="visible"/>
                                      </p:to>
                                    </p:set>
                                    <p:anim calcmode="lin" valueType="num">
                                      <p:cBhvr additive="base">
                                        <p:cTn dur="1000"/>
                                        <p:tgtEl>
                                          <p:spTgt spid="409"/>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411"/>
                                        </p:tgtEl>
                                        <p:attrNameLst>
                                          <p:attrName>style.visibility</p:attrName>
                                        </p:attrNameLst>
                                      </p:cBhvr>
                                      <p:to>
                                        <p:strVal val="visible"/>
                                      </p:to>
                                    </p:set>
                                    <p:anim calcmode="lin" valueType="num">
                                      <p:cBhvr additive="base">
                                        <p:cTn dur="1000"/>
                                        <p:tgtEl>
                                          <p:spTgt spid="411"/>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408"/>
                                        </p:tgtEl>
                                        <p:attrNameLst>
                                          <p:attrName>style.visibility</p:attrName>
                                        </p:attrNameLst>
                                      </p:cBhvr>
                                      <p:to>
                                        <p:strVal val="visible"/>
                                      </p:to>
                                    </p:set>
                                    <p:anim calcmode="lin" valueType="num">
                                      <p:cBhvr additive="base">
                                        <p:cTn dur="1000"/>
                                        <p:tgtEl>
                                          <p:spTgt spid="408"/>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pic>
        <p:nvPicPr>
          <p:cNvPr id="417" name="Google Shape;417;g27a5183edaa_0_297"/>
          <p:cNvPicPr preferRelativeResize="0"/>
          <p:nvPr/>
        </p:nvPicPr>
        <p:blipFill rotWithShape="1">
          <a:blip r:embed="rId3">
            <a:alphaModFix/>
          </a:blip>
          <a:srcRect b="10651" l="0" r="2808" t="25147"/>
          <a:stretch/>
        </p:blipFill>
        <p:spPr>
          <a:xfrm>
            <a:off x="0" y="2304648"/>
            <a:ext cx="6057900" cy="2639275"/>
          </a:xfrm>
          <a:prstGeom prst="rect">
            <a:avLst/>
          </a:prstGeom>
          <a:noFill/>
          <a:ln>
            <a:noFill/>
          </a:ln>
        </p:spPr>
      </p:pic>
      <p:pic>
        <p:nvPicPr>
          <p:cNvPr id="418" name="Google Shape;418;g27a5183edaa_0_297"/>
          <p:cNvPicPr preferRelativeResize="0"/>
          <p:nvPr/>
        </p:nvPicPr>
        <p:blipFill rotWithShape="1">
          <a:blip r:embed="rId4">
            <a:alphaModFix/>
          </a:blip>
          <a:srcRect b="25314" l="0" r="3809" t="34477"/>
          <a:stretch/>
        </p:blipFill>
        <p:spPr>
          <a:xfrm>
            <a:off x="6324600" y="2076059"/>
            <a:ext cx="5762625" cy="1400175"/>
          </a:xfrm>
          <a:prstGeom prst="rect">
            <a:avLst/>
          </a:prstGeom>
          <a:noFill/>
          <a:ln>
            <a:noFill/>
          </a:ln>
        </p:spPr>
      </p:pic>
      <p:pic>
        <p:nvPicPr>
          <p:cNvPr id="419" name="Google Shape;419;g27a5183edaa_0_297"/>
          <p:cNvPicPr preferRelativeResize="0"/>
          <p:nvPr/>
        </p:nvPicPr>
        <p:blipFill rotWithShape="1">
          <a:blip r:embed="rId5">
            <a:alphaModFix/>
          </a:blip>
          <a:srcRect b="12311" l="0" r="3147" t="43131"/>
          <a:stretch/>
        </p:blipFill>
        <p:spPr>
          <a:xfrm>
            <a:off x="6367475" y="3476225"/>
            <a:ext cx="5762625" cy="1467700"/>
          </a:xfrm>
          <a:prstGeom prst="rect">
            <a:avLst/>
          </a:prstGeom>
          <a:noFill/>
          <a:ln>
            <a:noFill/>
          </a:ln>
        </p:spPr>
      </p:pic>
      <p:sp>
        <p:nvSpPr>
          <p:cNvPr id="420" name="Google Shape;420;g27a5183edaa_0_297"/>
          <p:cNvSpPr txBox="1"/>
          <p:nvPr/>
        </p:nvSpPr>
        <p:spPr>
          <a:xfrm>
            <a:off x="228050" y="293000"/>
            <a:ext cx="11570700" cy="661800"/>
          </a:xfrm>
          <a:prstGeom prst="rect">
            <a:avLst/>
          </a:prstGeom>
          <a:noFill/>
          <a:ln>
            <a:noFill/>
          </a:ln>
        </p:spPr>
        <p:txBody>
          <a:bodyPr anchorCtr="0" anchor="t" bIns="22850" lIns="45725" spcFirstLastPara="1" rIns="45725" wrap="square" tIns="22850">
            <a:spAutoFit/>
          </a:bodyPr>
          <a:lstStyle/>
          <a:p>
            <a:pPr indent="0" lvl="0" marL="0" marR="0" rtl="0" algn="l">
              <a:lnSpc>
                <a:spcPct val="100000"/>
              </a:lnSpc>
              <a:spcBef>
                <a:spcPts val="0"/>
              </a:spcBef>
              <a:spcAft>
                <a:spcPts val="0"/>
              </a:spcAft>
              <a:buClr>
                <a:srgbClr val="000000"/>
              </a:buClr>
              <a:buSzPts val="4000"/>
              <a:buFont typeface="Arial"/>
              <a:buNone/>
            </a:pPr>
            <a:r>
              <a:rPr lang="en-US" sz="4000">
                <a:solidFill>
                  <a:schemeClr val="dk1"/>
                </a:solidFill>
                <a:latin typeface="Raleway Black"/>
                <a:ea typeface="Raleway Black"/>
                <a:cs typeface="Raleway Black"/>
                <a:sym typeface="Raleway Black"/>
              </a:rPr>
              <a:t>Transformation des données via Python</a:t>
            </a:r>
            <a:endParaRPr b="0" i="0" sz="4000" u="none" cap="none" strike="noStrike">
              <a:solidFill>
                <a:schemeClr val="dk1"/>
              </a:solidFill>
              <a:latin typeface="Raleway Black"/>
              <a:ea typeface="Raleway Black"/>
              <a:cs typeface="Raleway Black"/>
              <a:sym typeface="Raleway Black"/>
            </a:endParaRPr>
          </a:p>
        </p:txBody>
      </p:sp>
      <p:sp>
        <p:nvSpPr>
          <p:cNvPr id="421" name="Google Shape;421;g27a5183edaa_0_297"/>
          <p:cNvSpPr txBox="1"/>
          <p:nvPr/>
        </p:nvSpPr>
        <p:spPr>
          <a:xfrm>
            <a:off x="1110989" y="5362130"/>
            <a:ext cx="3994800" cy="276900"/>
          </a:xfrm>
          <a:prstGeom prst="rect">
            <a:avLst/>
          </a:prstGeom>
          <a:noFill/>
          <a:ln>
            <a:noFill/>
          </a:ln>
        </p:spPr>
        <p:txBody>
          <a:bodyPr anchorCtr="0" anchor="t" bIns="45700" lIns="91425" spcFirstLastPara="1" rIns="91425" wrap="square" tIns="45700">
            <a:spAutoFit/>
          </a:bodyPr>
          <a:lstStyle/>
          <a:p>
            <a:pPr indent="0" lvl="0" marL="0" rtl="0" algn="ctr">
              <a:spcBef>
                <a:spcPts val="0"/>
              </a:spcBef>
              <a:spcAft>
                <a:spcPts val="0"/>
              </a:spcAft>
              <a:buSzPts val="1100"/>
              <a:buNone/>
            </a:pPr>
            <a:r>
              <a:rPr b="1" lang="en-US" sz="1200">
                <a:solidFill>
                  <a:schemeClr val="dk1"/>
                </a:solidFill>
                <a:latin typeface="Malgun Gothic"/>
                <a:ea typeface="Malgun Gothic"/>
                <a:cs typeface="Malgun Gothic"/>
                <a:sym typeface="Malgun Gothic"/>
              </a:rPr>
              <a:t>Tableau brut avant fractionnement</a:t>
            </a:r>
            <a:endParaRPr b="1" sz="1800">
              <a:solidFill>
                <a:srgbClr val="262626"/>
              </a:solidFill>
              <a:latin typeface="Arial"/>
              <a:ea typeface="Arial"/>
              <a:cs typeface="Arial"/>
              <a:sym typeface="Arial"/>
            </a:endParaRPr>
          </a:p>
        </p:txBody>
      </p:sp>
      <p:sp>
        <p:nvSpPr>
          <p:cNvPr id="422" name="Google Shape;422;g27a5183edaa_0_297"/>
          <p:cNvSpPr txBox="1"/>
          <p:nvPr/>
        </p:nvSpPr>
        <p:spPr>
          <a:xfrm>
            <a:off x="7206989" y="5362130"/>
            <a:ext cx="3994800" cy="276900"/>
          </a:xfrm>
          <a:prstGeom prst="rect">
            <a:avLst/>
          </a:prstGeom>
          <a:noFill/>
          <a:ln>
            <a:noFill/>
          </a:ln>
        </p:spPr>
        <p:txBody>
          <a:bodyPr anchorCtr="0" anchor="t" bIns="45700" lIns="91425" spcFirstLastPara="1" rIns="91425" wrap="square" tIns="45700">
            <a:spAutoFit/>
          </a:bodyPr>
          <a:lstStyle/>
          <a:p>
            <a:pPr indent="0" lvl="0" marL="0" rtl="0" algn="ctr">
              <a:spcBef>
                <a:spcPts val="0"/>
              </a:spcBef>
              <a:spcAft>
                <a:spcPts val="0"/>
              </a:spcAft>
              <a:buSzPts val="1100"/>
              <a:buNone/>
            </a:pPr>
            <a:r>
              <a:rPr b="1" lang="en-US" sz="1200">
                <a:solidFill>
                  <a:schemeClr val="dk1"/>
                </a:solidFill>
                <a:latin typeface="Malgun Gothic"/>
                <a:ea typeface="Malgun Gothic"/>
                <a:cs typeface="Malgun Gothic"/>
                <a:sym typeface="Malgun Gothic"/>
              </a:rPr>
              <a:t>Tableau fractionné après script Python</a:t>
            </a:r>
            <a:endParaRPr b="1" sz="1800">
              <a:solidFill>
                <a:srgbClr val="262626"/>
              </a:solidFill>
              <a:latin typeface="Arial"/>
              <a:ea typeface="Arial"/>
              <a:cs typeface="Arial"/>
              <a:sym typeface="Arial"/>
            </a:endParaRPr>
          </a:p>
        </p:txBody>
      </p:sp>
      <p:sp>
        <p:nvSpPr>
          <p:cNvPr id="423" name="Google Shape;423;g27a5183edaa_0_297"/>
          <p:cNvSpPr/>
          <p:nvPr/>
        </p:nvSpPr>
        <p:spPr>
          <a:xfrm>
            <a:off x="6007568" y="3172358"/>
            <a:ext cx="400200" cy="513300"/>
          </a:xfrm>
          <a:prstGeom prst="chevron">
            <a:avLst>
              <a:gd fmla="val 50000" name="adj"/>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dk1"/>
              </a:solidFill>
              <a:latin typeface="Arial"/>
              <a:ea typeface="Arial"/>
              <a:cs typeface="Arial"/>
              <a:sym typeface="Arial"/>
            </a:endParaRPr>
          </a:p>
        </p:txBody>
      </p:sp>
      <p:sp>
        <p:nvSpPr>
          <p:cNvPr id="424" name="Google Shape;424;g27a5183edaa_0_297"/>
          <p:cNvSpPr txBox="1"/>
          <p:nvPr/>
        </p:nvSpPr>
        <p:spPr>
          <a:xfrm>
            <a:off x="715275" y="1297350"/>
            <a:ext cx="7913700" cy="769500"/>
          </a:xfrm>
          <a:prstGeom prst="rect">
            <a:avLst/>
          </a:prstGeom>
          <a:noFill/>
          <a:ln>
            <a:noFill/>
          </a:ln>
        </p:spPr>
        <p:txBody>
          <a:bodyPr anchorCtr="0" anchor="t" bIns="22850" lIns="45725" spcFirstLastPara="1" rIns="45725" wrap="square" tIns="22850">
            <a:spAutoFit/>
          </a:bodyPr>
          <a:lstStyle/>
          <a:p>
            <a:pPr indent="0" lvl="0" marL="0" marR="0" rtl="0" algn="l">
              <a:lnSpc>
                <a:spcPct val="100000"/>
              </a:lnSpc>
              <a:spcBef>
                <a:spcPts val="0"/>
              </a:spcBef>
              <a:spcAft>
                <a:spcPts val="0"/>
              </a:spcAft>
              <a:buClr>
                <a:srgbClr val="000000"/>
              </a:buClr>
              <a:buSzPts val="1600"/>
              <a:buFont typeface="Arial"/>
              <a:buNone/>
            </a:pPr>
            <a:r>
              <a:rPr b="1" lang="en-US" sz="1900">
                <a:solidFill>
                  <a:schemeClr val="accent3"/>
                </a:solidFill>
                <a:latin typeface="Raleway Black"/>
                <a:ea typeface="Raleway Black"/>
                <a:cs typeface="Raleway Black"/>
                <a:sym typeface="Raleway Black"/>
              </a:rPr>
              <a:t>Fractionnement des Données en Sous-ensembles</a:t>
            </a:r>
            <a:endParaRPr sz="1500">
              <a:solidFill>
                <a:schemeClr val="dk1"/>
              </a:solidFill>
              <a:latin typeface="Calibri"/>
              <a:ea typeface="Calibri"/>
              <a:cs typeface="Calibri"/>
              <a:sym typeface="Calibri"/>
            </a:endParaRPr>
          </a:p>
          <a:p>
            <a:pPr indent="0" lvl="0" marL="457200" rtl="0" algn="l">
              <a:spcBef>
                <a:spcPts val="0"/>
              </a:spcBef>
              <a:spcAft>
                <a:spcPts val="0"/>
              </a:spcAft>
              <a:buNone/>
            </a:pPr>
            <a:r>
              <a:t/>
            </a:r>
            <a:endParaRPr sz="12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600"/>
              <a:buFont typeface="Arial"/>
              <a:buNone/>
            </a:pPr>
            <a:r>
              <a:t/>
            </a:r>
            <a:endParaRPr b="1" sz="1600">
              <a:solidFill>
                <a:schemeClr val="accent3"/>
              </a:solidFill>
              <a:latin typeface="Raleway Black"/>
              <a:ea typeface="Raleway Black"/>
              <a:cs typeface="Raleway Black"/>
              <a:sym typeface="Raleway Black"/>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2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418"/>
                                        </p:tgtEl>
                                        <p:attrNameLst>
                                          <p:attrName>style.visibility</p:attrName>
                                        </p:attrNameLst>
                                      </p:cBhvr>
                                      <p:to>
                                        <p:strVal val="visible"/>
                                      </p:to>
                                    </p:set>
                                    <p:anim calcmode="lin" valueType="num">
                                      <p:cBhvr additive="base">
                                        <p:cTn dur="1000"/>
                                        <p:tgtEl>
                                          <p:spTgt spid="418"/>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419"/>
                                        </p:tgtEl>
                                        <p:attrNameLst>
                                          <p:attrName>style.visibility</p:attrName>
                                        </p:attrNameLst>
                                      </p:cBhvr>
                                      <p:to>
                                        <p:strVal val="visible"/>
                                      </p:to>
                                    </p:set>
                                    <p:anim calcmode="lin" valueType="num">
                                      <p:cBhvr additive="base">
                                        <p:cTn dur="1000"/>
                                        <p:tgtEl>
                                          <p:spTgt spid="419"/>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423"/>
                                        </p:tgtEl>
                                        <p:attrNameLst>
                                          <p:attrName>style.visibility</p:attrName>
                                        </p:attrNameLst>
                                      </p:cBhvr>
                                      <p:to>
                                        <p:strVal val="visible"/>
                                      </p:to>
                                    </p:set>
                                    <p:anim calcmode="lin" valueType="num">
                                      <p:cBhvr additive="base">
                                        <p:cTn dur="1000"/>
                                        <p:tgtEl>
                                          <p:spTgt spid="423"/>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422"/>
                                        </p:tgtEl>
                                        <p:attrNameLst>
                                          <p:attrName>style.visibility</p:attrName>
                                        </p:attrNameLst>
                                      </p:cBhvr>
                                      <p:to>
                                        <p:strVal val="visible"/>
                                      </p:to>
                                    </p:set>
                                    <p:anim calcmode="lin" valueType="num">
                                      <p:cBhvr additive="base">
                                        <p:cTn dur="1000"/>
                                        <p:tgtEl>
                                          <p:spTgt spid="422"/>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g27a5183edaa_0_319"/>
          <p:cNvSpPr txBox="1"/>
          <p:nvPr/>
        </p:nvSpPr>
        <p:spPr>
          <a:xfrm>
            <a:off x="228050" y="293000"/>
            <a:ext cx="11570700" cy="661800"/>
          </a:xfrm>
          <a:prstGeom prst="rect">
            <a:avLst/>
          </a:prstGeom>
          <a:noFill/>
          <a:ln>
            <a:noFill/>
          </a:ln>
        </p:spPr>
        <p:txBody>
          <a:bodyPr anchorCtr="0" anchor="t" bIns="22850" lIns="45725" spcFirstLastPara="1" rIns="45725" wrap="square" tIns="22850">
            <a:spAutoFit/>
          </a:bodyPr>
          <a:lstStyle/>
          <a:p>
            <a:pPr indent="0" lvl="0" marL="0" marR="0" rtl="0" algn="l">
              <a:lnSpc>
                <a:spcPct val="100000"/>
              </a:lnSpc>
              <a:spcBef>
                <a:spcPts val="0"/>
              </a:spcBef>
              <a:spcAft>
                <a:spcPts val="0"/>
              </a:spcAft>
              <a:buClr>
                <a:srgbClr val="000000"/>
              </a:buClr>
              <a:buSzPts val="4000"/>
              <a:buFont typeface="Arial"/>
              <a:buNone/>
            </a:pPr>
            <a:r>
              <a:rPr lang="en-US" sz="4000">
                <a:solidFill>
                  <a:schemeClr val="dk1"/>
                </a:solidFill>
                <a:latin typeface="Raleway Black"/>
                <a:ea typeface="Raleway Black"/>
                <a:cs typeface="Raleway Black"/>
                <a:sym typeface="Raleway Black"/>
              </a:rPr>
              <a:t>Transformation des données via Python</a:t>
            </a:r>
            <a:endParaRPr b="0" i="0" sz="4000" u="none" cap="none" strike="noStrike">
              <a:solidFill>
                <a:schemeClr val="dk1"/>
              </a:solidFill>
              <a:latin typeface="Raleway Black"/>
              <a:ea typeface="Raleway Black"/>
              <a:cs typeface="Raleway Black"/>
              <a:sym typeface="Raleway Black"/>
            </a:endParaRPr>
          </a:p>
        </p:txBody>
      </p:sp>
      <p:sp>
        <p:nvSpPr>
          <p:cNvPr id="431" name="Google Shape;431;g27a5183edaa_0_319"/>
          <p:cNvSpPr txBox="1"/>
          <p:nvPr/>
        </p:nvSpPr>
        <p:spPr>
          <a:xfrm>
            <a:off x="1110989" y="5209730"/>
            <a:ext cx="3994800" cy="276900"/>
          </a:xfrm>
          <a:prstGeom prst="rect">
            <a:avLst/>
          </a:prstGeom>
          <a:noFill/>
          <a:ln>
            <a:noFill/>
          </a:ln>
        </p:spPr>
        <p:txBody>
          <a:bodyPr anchorCtr="0" anchor="t" bIns="45700" lIns="91425" spcFirstLastPara="1" rIns="91425" wrap="square" tIns="45700">
            <a:spAutoFit/>
          </a:bodyPr>
          <a:lstStyle/>
          <a:p>
            <a:pPr indent="0" lvl="0" marL="0" rtl="0" algn="ctr">
              <a:spcBef>
                <a:spcPts val="0"/>
              </a:spcBef>
              <a:spcAft>
                <a:spcPts val="0"/>
              </a:spcAft>
              <a:buSzPts val="1100"/>
              <a:buNone/>
            </a:pPr>
            <a:r>
              <a:rPr b="1" lang="en-US" sz="1200">
                <a:solidFill>
                  <a:schemeClr val="dk1"/>
                </a:solidFill>
                <a:latin typeface="Malgun Gothic"/>
                <a:ea typeface="Malgun Gothic"/>
                <a:cs typeface="Malgun Gothic"/>
                <a:sym typeface="Malgun Gothic"/>
              </a:rPr>
              <a:t>Table à 3 dimensions</a:t>
            </a:r>
            <a:endParaRPr b="1" sz="1800">
              <a:solidFill>
                <a:srgbClr val="262626"/>
              </a:solidFill>
              <a:latin typeface="Arial"/>
              <a:ea typeface="Arial"/>
              <a:cs typeface="Arial"/>
              <a:sym typeface="Arial"/>
            </a:endParaRPr>
          </a:p>
        </p:txBody>
      </p:sp>
      <p:sp>
        <p:nvSpPr>
          <p:cNvPr id="432" name="Google Shape;432;g27a5183edaa_0_319"/>
          <p:cNvSpPr txBox="1"/>
          <p:nvPr/>
        </p:nvSpPr>
        <p:spPr>
          <a:xfrm>
            <a:off x="7206989" y="5209730"/>
            <a:ext cx="3994800" cy="276900"/>
          </a:xfrm>
          <a:prstGeom prst="rect">
            <a:avLst/>
          </a:prstGeom>
          <a:noFill/>
          <a:ln>
            <a:noFill/>
          </a:ln>
        </p:spPr>
        <p:txBody>
          <a:bodyPr anchorCtr="0" anchor="t" bIns="45700" lIns="91425" spcFirstLastPara="1" rIns="91425" wrap="square" tIns="45700">
            <a:spAutoFit/>
          </a:bodyPr>
          <a:lstStyle/>
          <a:p>
            <a:pPr indent="0" lvl="0" marL="0" rtl="0" algn="ctr">
              <a:spcBef>
                <a:spcPts val="0"/>
              </a:spcBef>
              <a:spcAft>
                <a:spcPts val="0"/>
              </a:spcAft>
              <a:buSzPts val="1100"/>
              <a:buNone/>
            </a:pPr>
            <a:r>
              <a:rPr b="1" lang="en-US" sz="1200">
                <a:solidFill>
                  <a:schemeClr val="dk1"/>
                </a:solidFill>
                <a:latin typeface="Malgun Gothic"/>
                <a:ea typeface="Malgun Gothic"/>
                <a:cs typeface="Malgun Gothic"/>
                <a:sym typeface="Malgun Gothic"/>
              </a:rPr>
              <a:t>Table à 2 dimensions</a:t>
            </a:r>
            <a:endParaRPr b="1" sz="1800">
              <a:solidFill>
                <a:srgbClr val="262626"/>
              </a:solidFill>
              <a:latin typeface="Arial"/>
              <a:ea typeface="Arial"/>
              <a:cs typeface="Arial"/>
              <a:sym typeface="Arial"/>
            </a:endParaRPr>
          </a:p>
        </p:txBody>
      </p:sp>
      <p:pic>
        <p:nvPicPr>
          <p:cNvPr id="433" name="Google Shape;433;g27a5183edaa_0_319"/>
          <p:cNvPicPr preferRelativeResize="0"/>
          <p:nvPr/>
        </p:nvPicPr>
        <p:blipFill rotWithShape="1">
          <a:blip r:embed="rId3">
            <a:alphaModFix/>
          </a:blip>
          <a:srcRect b="17352" l="0" r="3716" t="13236"/>
          <a:stretch/>
        </p:blipFill>
        <p:spPr>
          <a:xfrm>
            <a:off x="0" y="2076050"/>
            <a:ext cx="5934075" cy="2837325"/>
          </a:xfrm>
          <a:prstGeom prst="rect">
            <a:avLst/>
          </a:prstGeom>
          <a:noFill/>
          <a:ln>
            <a:noFill/>
          </a:ln>
        </p:spPr>
      </p:pic>
      <p:pic>
        <p:nvPicPr>
          <p:cNvPr id="434" name="Google Shape;434;g27a5183edaa_0_319"/>
          <p:cNvPicPr preferRelativeResize="0"/>
          <p:nvPr/>
        </p:nvPicPr>
        <p:blipFill rotWithShape="1">
          <a:blip r:embed="rId4">
            <a:alphaModFix/>
          </a:blip>
          <a:srcRect b="17685" l="2406" r="6444" t="19955"/>
          <a:stretch/>
        </p:blipFill>
        <p:spPr>
          <a:xfrm>
            <a:off x="6177900" y="2121173"/>
            <a:ext cx="5934075" cy="2792200"/>
          </a:xfrm>
          <a:prstGeom prst="rect">
            <a:avLst/>
          </a:prstGeom>
          <a:noFill/>
          <a:ln>
            <a:noFill/>
          </a:ln>
        </p:spPr>
      </p:pic>
      <p:sp>
        <p:nvSpPr>
          <p:cNvPr id="435" name="Google Shape;435;g27a5183edaa_0_319"/>
          <p:cNvSpPr/>
          <p:nvPr/>
        </p:nvSpPr>
        <p:spPr>
          <a:xfrm>
            <a:off x="5855168" y="3324758"/>
            <a:ext cx="400200" cy="513300"/>
          </a:xfrm>
          <a:prstGeom prst="chevron">
            <a:avLst>
              <a:gd fmla="val 50000" name="adj"/>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dk1"/>
              </a:solidFill>
              <a:latin typeface="Arial"/>
              <a:ea typeface="Arial"/>
              <a:cs typeface="Arial"/>
              <a:sym typeface="Arial"/>
            </a:endParaRPr>
          </a:p>
        </p:txBody>
      </p:sp>
      <p:sp>
        <p:nvSpPr>
          <p:cNvPr id="436" name="Google Shape;436;g27a5183edaa_0_319"/>
          <p:cNvSpPr txBox="1"/>
          <p:nvPr/>
        </p:nvSpPr>
        <p:spPr>
          <a:xfrm>
            <a:off x="806750" y="1283075"/>
            <a:ext cx="7578300" cy="769500"/>
          </a:xfrm>
          <a:prstGeom prst="rect">
            <a:avLst/>
          </a:prstGeom>
          <a:noFill/>
          <a:ln>
            <a:noFill/>
          </a:ln>
        </p:spPr>
        <p:txBody>
          <a:bodyPr anchorCtr="0" anchor="t" bIns="22850" lIns="45725" spcFirstLastPara="1" rIns="45725" wrap="square" tIns="22850">
            <a:spAutoFit/>
          </a:bodyPr>
          <a:lstStyle/>
          <a:p>
            <a:pPr indent="0" lvl="0" marL="0" marR="0" rtl="0" algn="l">
              <a:lnSpc>
                <a:spcPct val="100000"/>
              </a:lnSpc>
              <a:spcBef>
                <a:spcPts val="0"/>
              </a:spcBef>
              <a:spcAft>
                <a:spcPts val="0"/>
              </a:spcAft>
              <a:buClr>
                <a:srgbClr val="000000"/>
              </a:buClr>
              <a:buSzPts val="1600"/>
              <a:buFont typeface="Arial"/>
              <a:buNone/>
            </a:pPr>
            <a:r>
              <a:rPr b="1" lang="en-US" sz="1900">
                <a:solidFill>
                  <a:schemeClr val="accent3"/>
                </a:solidFill>
                <a:latin typeface="Raleway Black"/>
                <a:ea typeface="Raleway Black"/>
                <a:cs typeface="Raleway Black"/>
                <a:sym typeface="Raleway Black"/>
              </a:rPr>
              <a:t>Transformation des Tables de 3 à 2 Dimensions</a:t>
            </a:r>
            <a:endParaRPr sz="1500">
              <a:solidFill>
                <a:schemeClr val="dk1"/>
              </a:solidFill>
              <a:latin typeface="Calibri"/>
              <a:ea typeface="Calibri"/>
              <a:cs typeface="Calibri"/>
              <a:sym typeface="Calibri"/>
            </a:endParaRPr>
          </a:p>
          <a:p>
            <a:pPr indent="0" lvl="0" marL="457200" rtl="0" algn="l">
              <a:spcBef>
                <a:spcPts val="0"/>
              </a:spcBef>
              <a:spcAft>
                <a:spcPts val="0"/>
              </a:spcAft>
              <a:buNone/>
            </a:pPr>
            <a:r>
              <a:t/>
            </a:r>
            <a:endParaRPr sz="12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600"/>
              <a:buFont typeface="Arial"/>
              <a:buNone/>
            </a:pPr>
            <a:r>
              <a:t/>
            </a:r>
            <a:endParaRPr b="1" sz="1600">
              <a:solidFill>
                <a:schemeClr val="accent3"/>
              </a:solidFill>
              <a:latin typeface="Raleway Black"/>
              <a:ea typeface="Raleway Black"/>
              <a:cs typeface="Raleway Black"/>
              <a:sym typeface="Raleway Black"/>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3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3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434"/>
                                        </p:tgtEl>
                                        <p:attrNameLst>
                                          <p:attrName>style.visibility</p:attrName>
                                        </p:attrNameLst>
                                      </p:cBhvr>
                                      <p:to>
                                        <p:strVal val="visible"/>
                                      </p:to>
                                    </p:set>
                                    <p:anim calcmode="lin" valueType="num">
                                      <p:cBhvr additive="base">
                                        <p:cTn dur="1000"/>
                                        <p:tgtEl>
                                          <p:spTgt spid="434"/>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435"/>
                                        </p:tgtEl>
                                        <p:attrNameLst>
                                          <p:attrName>style.visibility</p:attrName>
                                        </p:attrNameLst>
                                      </p:cBhvr>
                                      <p:to>
                                        <p:strVal val="visible"/>
                                      </p:to>
                                    </p:set>
                                    <p:anim calcmode="lin" valueType="num">
                                      <p:cBhvr additive="base">
                                        <p:cTn dur="1000"/>
                                        <p:tgtEl>
                                          <p:spTgt spid="435"/>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432"/>
                                        </p:tgtEl>
                                        <p:attrNameLst>
                                          <p:attrName>style.visibility</p:attrName>
                                        </p:attrNameLst>
                                      </p:cBhvr>
                                      <p:to>
                                        <p:strVal val="visible"/>
                                      </p:to>
                                    </p:set>
                                    <p:anim calcmode="lin" valueType="num">
                                      <p:cBhvr additive="base">
                                        <p:cTn dur="1000"/>
                                        <p:tgtEl>
                                          <p:spTgt spid="432"/>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sp>
        <p:nvSpPr>
          <p:cNvPr id="441" name="Google Shape;441;g27a5183edaa_0_1579"/>
          <p:cNvSpPr txBox="1"/>
          <p:nvPr/>
        </p:nvSpPr>
        <p:spPr>
          <a:xfrm>
            <a:off x="7255483" y="3991922"/>
            <a:ext cx="4519800" cy="1323600"/>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4000">
                <a:solidFill>
                  <a:schemeClr val="lt1"/>
                </a:solidFill>
              </a:rPr>
              <a:t>Création du Data Warehouse</a:t>
            </a:r>
            <a:endParaRPr b="1" sz="4000">
              <a:solidFill>
                <a:schemeClr val="lt1"/>
              </a:solidFill>
              <a:latin typeface="Arial"/>
              <a:ea typeface="Arial"/>
              <a:cs typeface="Arial"/>
              <a:sym typeface="Arial"/>
            </a:endParaRPr>
          </a:p>
        </p:txBody>
      </p:sp>
      <p:pic>
        <p:nvPicPr>
          <p:cNvPr id="442" name="Google Shape;442;g27a5183edaa_0_1579"/>
          <p:cNvPicPr preferRelativeResize="0"/>
          <p:nvPr/>
        </p:nvPicPr>
        <p:blipFill rotWithShape="1">
          <a:blip r:embed="rId3">
            <a:alphaModFix/>
          </a:blip>
          <a:srcRect b="0" l="0" r="0" t="0"/>
          <a:stretch/>
        </p:blipFill>
        <p:spPr>
          <a:xfrm>
            <a:off x="11049129" y="5715124"/>
            <a:ext cx="1142876" cy="114287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47" name="Shape 447"/>
        <p:cNvGrpSpPr/>
        <p:nvPr/>
      </p:nvGrpSpPr>
      <p:grpSpPr>
        <a:xfrm>
          <a:off x="0" y="0"/>
          <a:ext cx="0" cy="0"/>
          <a:chOff x="0" y="0"/>
          <a:chExt cx="0" cy="0"/>
        </a:xfrm>
      </p:grpSpPr>
      <p:sp>
        <p:nvSpPr>
          <p:cNvPr id="448" name="Google Shape;448;g1e6ba52d1e6_0_0"/>
          <p:cNvSpPr txBox="1"/>
          <p:nvPr/>
        </p:nvSpPr>
        <p:spPr>
          <a:xfrm>
            <a:off x="228050" y="293000"/>
            <a:ext cx="11778300" cy="661800"/>
          </a:xfrm>
          <a:prstGeom prst="rect">
            <a:avLst/>
          </a:prstGeom>
          <a:noFill/>
          <a:ln>
            <a:noFill/>
          </a:ln>
        </p:spPr>
        <p:txBody>
          <a:bodyPr anchorCtr="0" anchor="t" bIns="22850" lIns="45725" spcFirstLastPara="1" rIns="45725" wrap="square" tIns="22850">
            <a:spAutoFit/>
          </a:bodyPr>
          <a:lstStyle/>
          <a:p>
            <a:pPr indent="0" lvl="0" marL="0" marR="0" rtl="0" algn="l">
              <a:lnSpc>
                <a:spcPct val="100000"/>
              </a:lnSpc>
              <a:spcBef>
                <a:spcPts val="0"/>
              </a:spcBef>
              <a:spcAft>
                <a:spcPts val="0"/>
              </a:spcAft>
              <a:buClr>
                <a:srgbClr val="000000"/>
              </a:buClr>
              <a:buSzPts val="4000"/>
              <a:buFont typeface="Arial"/>
              <a:buNone/>
            </a:pPr>
            <a:r>
              <a:rPr lang="en-US" sz="4000">
                <a:solidFill>
                  <a:schemeClr val="dk1"/>
                </a:solidFill>
                <a:latin typeface="Raleway Black"/>
                <a:ea typeface="Raleway Black"/>
                <a:cs typeface="Raleway Black"/>
                <a:sym typeface="Raleway Black"/>
              </a:rPr>
              <a:t>Création et modélisation du Data Warehouse</a:t>
            </a:r>
            <a:endParaRPr b="0" i="0" sz="4000" u="none" cap="none" strike="noStrike">
              <a:solidFill>
                <a:schemeClr val="dk1"/>
              </a:solidFill>
              <a:latin typeface="Raleway Black"/>
              <a:ea typeface="Raleway Black"/>
              <a:cs typeface="Raleway Black"/>
              <a:sym typeface="Raleway Black"/>
            </a:endParaRPr>
          </a:p>
        </p:txBody>
      </p:sp>
      <p:sp>
        <p:nvSpPr>
          <p:cNvPr id="449" name="Google Shape;449;g1e6ba52d1e6_0_0"/>
          <p:cNvSpPr txBox="1"/>
          <p:nvPr>
            <p:ph idx="12" type="sldNum"/>
          </p:nvPr>
        </p:nvSpPr>
        <p:spPr>
          <a:xfrm>
            <a:off x="8610600" y="6127750"/>
            <a:ext cx="2743200" cy="365100"/>
          </a:xfrm>
          <a:prstGeom prst="rect">
            <a:avLst/>
          </a:prstGeom>
          <a:noFill/>
          <a:ln>
            <a:noFill/>
          </a:ln>
        </p:spPr>
        <p:txBody>
          <a:bodyPr anchorCtr="0" anchor="ctr" bIns="22850" lIns="45725" spcFirstLastPara="1" rIns="45725" wrap="square" tIns="22850">
            <a:noAutofit/>
          </a:bodyPr>
          <a:lstStyle/>
          <a:p>
            <a:pPr indent="0" lvl="0" marL="0" rtl="0" algn="r">
              <a:lnSpc>
                <a:spcPct val="100000"/>
              </a:lnSpc>
              <a:spcBef>
                <a:spcPts val="0"/>
              </a:spcBef>
              <a:spcAft>
                <a:spcPts val="0"/>
              </a:spcAft>
              <a:buSzPts val="1200"/>
              <a:buNone/>
            </a:pPr>
            <a:r>
              <a:rPr lang="en-US"/>
              <a:t>12</a:t>
            </a:r>
            <a:endParaRPr/>
          </a:p>
        </p:txBody>
      </p:sp>
      <p:grpSp>
        <p:nvGrpSpPr>
          <p:cNvPr id="450" name="Google Shape;450;g1e6ba52d1e6_0_0"/>
          <p:cNvGrpSpPr/>
          <p:nvPr/>
        </p:nvGrpSpPr>
        <p:grpSpPr>
          <a:xfrm>
            <a:off x="514516" y="1179459"/>
            <a:ext cx="3240648" cy="3009948"/>
            <a:chOff x="1028826" y="2816118"/>
            <a:chExt cx="6480000" cy="6019896"/>
          </a:xfrm>
        </p:grpSpPr>
        <p:sp>
          <p:nvSpPr>
            <p:cNvPr id="451" name="Google Shape;451;g1e6ba52d1e6_0_0"/>
            <p:cNvSpPr/>
            <p:nvPr/>
          </p:nvSpPr>
          <p:spPr>
            <a:xfrm>
              <a:off x="3229013" y="5355207"/>
              <a:ext cx="2079625" cy="2117725"/>
            </a:xfrm>
            <a:custGeom>
              <a:rect b="b" l="l" r="r" t="t"/>
              <a:pathLst>
                <a:path extrusionOk="0" h="152" w="150">
                  <a:moveTo>
                    <a:pt x="144" y="152"/>
                  </a:moveTo>
                  <a:cubicBezTo>
                    <a:pt x="141" y="152"/>
                    <a:pt x="138" y="150"/>
                    <a:pt x="138" y="146"/>
                  </a:cubicBezTo>
                  <a:cubicBezTo>
                    <a:pt x="138" y="12"/>
                    <a:pt x="138" y="12"/>
                    <a:pt x="138" y="12"/>
                  </a:cubicBezTo>
                  <a:cubicBezTo>
                    <a:pt x="6" y="12"/>
                    <a:pt x="6" y="12"/>
                    <a:pt x="6" y="12"/>
                  </a:cubicBezTo>
                  <a:cubicBezTo>
                    <a:pt x="2" y="12"/>
                    <a:pt x="0" y="10"/>
                    <a:pt x="0" y="6"/>
                  </a:cubicBezTo>
                  <a:cubicBezTo>
                    <a:pt x="0" y="3"/>
                    <a:pt x="2" y="0"/>
                    <a:pt x="6" y="0"/>
                  </a:cubicBezTo>
                  <a:cubicBezTo>
                    <a:pt x="144" y="0"/>
                    <a:pt x="144" y="0"/>
                    <a:pt x="144" y="0"/>
                  </a:cubicBezTo>
                  <a:cubicBezTo>
                    <a:pt x="148" y="0"/>
                    <a:pt x="150" y="3"/>
                    <a:pt x="150" y="6"/>
                  </a:cubicBezTo>
                  <a:cubicBezTo>
                    <a:pt x="150" y="146"/>
                    <a:pt x="150" y="146"/>
                    <a:pt x="150" y="146"/>
                  </a:cubicBezTo>
                  <a:cubicBezTo>
                    <a:pt x="150" y="150"/>
                    <a:pt x="148" y="152"/>
                    <a:pt x="144" y="152"/>
                  </a:cubicBezTo>
                  <a:close/>
                </a:path>
              </a:pathLst>
            </a:custGeom>
            <a:gradFill>
              <a:gsLst>
                <a:gs pos="0">
                  <a:schemeClr val="accent3"/>
                </a:gs>
                <a:gs pos="100000">
                  <a:schemeClr val="accent2"/>
                </a:gs>
              </a:gsLst>
              <a:lin ang="10800025" scaled="0"/>
            </a:gradFill>
            <a:ln>
              <a:noFill/>
            </a:ln>
          </p:spPr>
          <p:txBody>
            <a:bodyPr anchorCtr="0" anchor="t" bIns="22850" lIns="45725" spcFirstLastPara="1" rIns="45725" wrap="square" tIns="2285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chemeClr val="dk1"/>
                </a:solidFill>
                <a:latin typeface="Calibri"/>
                <a:ea typeface="Calibri"/>
                <a:cs typeface="Calibri"/>
                <a:sym typeface="Calibri"/>
              </a:endParaRPr>
            </a:p>
          </p:txBody>
        </p:sp>
        <p:sp>
          <p:nvSpPr>
            <p:cNvPr id="452" name="Google Shape;452;g1e6ba52d1e6_0_0"/>
            <p:cNvSpPr/>
            <p:nvPr/>
          </p:nvSpPr>
          <p:spPr>
            <a:xfrm>
              <a:off x="1028826" y="7331064"/>
              <a:ext cx="6480000" cy="1504950"/>
            </a:xfrm>
            <a:custGeom>
              <a:rect b="b" l="l" r="r" t="t"/>
              <a:pathLst>
                <a:path extrusionOk="0" h="108" w="420">
                  <a:moveTo>
                    <a:pt x="401" y="35"/>
                  </a:moveTo>
                  <a:cubicBezTo>
                    <a:pt x="397" y="35"/>
                    <a:pt x="392" y="36"/>
                    <a:pt x="389" y="39"/>
                  </a:cubicBezTo>
                  <a:cubicBezTo>
                    <a:pt x="355" y="0"/>
                    <a:pt x="355" y="0"/>
                    <a:pt x="355" y="0"/>
                  </a:cubicBezTo>
                  <a:cubicBezTo>
                    <a:pt x="6" y="0"/>
                    <a:pt x="6" y="0"/>
                    <a:pt x="6" y="0"/>
                  </a:cubicBezTo>
                  <a:cubicBezTo>
                    <a:pt x="1" y="0"/>
                    <a:pt x="1" y="0"/>
                    <a:pt x="1" y="0"/>
                  </a:cubicBezTo>
                  <a:cubicBezTo>
                    <a:pt x="35" y="39"/>
                    <a:pt x="35" y="39"/>
                    <a:pt x="35" y="39"/>
                  </a:cubicBezTo>
                  <a:cubicBezTo>
                    <a:pt x="38" y="36"/>
                    <a:pt x="42" y="35"/>
                    <a:pt x="47" y="35"/>
                  </a:cubicBezTo>
                  <a:cubicBezTo>
                    <a:pt x="57" y="35"/>
                    <a:pt x="66" y="43"/>
                    <a:pt x="66" y="54"/>
                  </a:cubicBezTo>
                  <a:cubicBezTo>
                    <a:pt x="66" y="64"/>
                    <a:pt x="57" y="73"/>
                    <a:pt x="47" y="73"/>
                  </a:cubicBezTo>
                  <a:cubicBezTo>
                    <a:pt x="42" y="73"/>
                    <a:pt x="38" y="71"/>
                    <a:pt x="35" y="69"/>
                  </a:cubicBezTo>
                  <a:cubicBezTo>
                    <a:pt x="0" y="108"/>
                    <a:pt x="0" y="108"/>
                    <a:pt x="0" y="108"/>
                  </a:cubicBezTo>
                  <a:cubicBezTo>
                    <a:pt x="6" y="108"/>
                    <a:pt x="6" y="108"/>
                    <a:pt x="6" y="108"/>
                  </a:cubicBezTo>
                  <a:cubicBezTo>
                    <a:pt x="354" y="108"/>
                    <a:pt x="354" y="108"/>
                    <a:pt x="354" y="108"/>
                  </a:cubicBezTo>
                  <a:cubicBezTo>
                    <a:pt x="389" y="68"/>
                    <a:pt x="389" y="68"/>
                    <a:pt x="389" y="68"/>
                  </a:cubicBezTo>
                  <a:cubicBezTo>
                    <a:pt x="392" y="71"/>
                    <a:pt x="397" y="73"/>
                    <a:pt x="401" y="73"/>
                  </a:cubicBezTo>
                  <a:cubicBezTo>
                    <a:pt x="412" y="73"/>
                    <a:pt x="420" y="64"/>
                    <a:pt x="420" y="54"/>
                  </a:cubicBezTo>
                  <a:cubicBezTo>
                    <a:pt x="420" y="43"/>
                    <a:pt x="412" y="35"/>
                    <a:pt x="401" y="35"/>
                  </a:cubicBezTo>
                  <a:close/>
                </a:path>
              </a:pathLst>
            </a:custGeom>
            <a:gradFill>
              <a:gsLst>
                <a:gs pos="0">
                  <a:schemeClr val="accent1"/>
                </a:gs>
                <a:gs pos="100000">
                  <a:schemeClr val="accent2"/>
                </a:gs>
              </a:gsLst>
              <a:lin ang="8100019" scaled="0"/>
            </a:gradFill>
            <a:ln>
              <a:noFill/>
            </a:ln>
          </p:spPr>
          <p:txBody>
            <a:bodyPr anchorCtr="0" anchor="t" bIns="22850" lIns="45725" spcFirstLastPara="1" rIns="45725" wrap="square" tIns="2285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chemeClr val="dk1"/>
                </a:solidFill>
                <a:latin typeface="Calibri"/>
                <a:ea typeface="Calibri"/>
                <a:cs typeface="Calibri"/>
                <a:sym typeface="Calibri"/>
              </a:endParaRPr>
            </a:p>
          </p:txBody>
        </p:sp>
        <p:sp>
          <p:nvSpPr>
            <p:cNvPr id="453" name="Google Shape;453;g1e6ba52d1e6_0_0"/>
            <p:cNvSpPr/>
            <p:nvPr/>
          </p:nvSpPr>
          <p:spPr>
            <a:xfrm>
              <a:off x="3527656" y="7528494"/>
              <a:ext cx="933000" cy="9540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FFFFFF"/>
                </a:buClr>
                <a:buSzPts val="3100"/>
                <a:buFont typeface="Open Sans ExtraBold"/>
                <a:buNone/>
              </a:pPr>
              <a:r>
                <a:rPr b="1" i="0" lang="en-US" sz="3100" u="none" cap="none" strike="noStrike">
                  <a:solidFill>
                    <a:srgbClr val="FFFFFF"/>
                  </a:solidFill>
                  <a:latin typeface="Open Sans ExtraBold"/>
                  <a:ea typeface="Open Sans ExtraBold"/>
                  <a:cs typeface="Open Sans ExtraBold"/>
                  <a:sym typeface="Open Sans ExtraBold"/>
                </a:rPr>
                <a:t>01</a:t>
              </a:r>
              <a:endParaRPr b="0" i="0" sz="900" u="none" cap="none" strike="noStrike">
                <a:solidFill>
                  <a:schemeClr val="dk1"/>
                </a:solidFill>
                <a:latin typeface="Arial"/>
                <a:ea typeface="Arial"/>
                <a:cs typeface="Arial"/>
                <a:sym typeface="Arial"/>
              </a:endParaRPr>
            </a:p>
          </p:txBody>
        </p:sp>
        <p:sp>
          <p:nvSpPr>
            <p:cNvPr id="454" name="Google Shape;454;g1e6ba52d1e6_0_0"/>
            <p:cNvSpPr txBox="1"/>
            <p:nvPr/>
          </p:nvSpPr>
          <p:spPr>
            <a:xfrm>
              <a:off x="1409541" y="2816118"/>
              <a:ext cx="5718600" cy="3294000"/>
            </a:xfrm>
            <a:prstGeom prst="rect">
              <a:avLst/>
            </a:prstGeom>
            <a:noFill/>
            <a:ln>
              <a:noFill/>
            </a:ln>
          </p:spPr>
          <p:txBody>
            <a:bodyPr anchorCtr="0" anchor="t" bIns="22850" lIns="45725" spcFirstLastPara="1" rIns="45725" wrap="square" tIns="22850">
              <a:spAutoFit/>
            </a:bodyPr>
            <a:lstStyle/>
            <a:p>
              <a:pPr indent="0" lvl="0" marL="0" marR="0" rtl="0" algn="l">
                <a:lnSpc>
                  <a:spcPct val="100000"/>
                </a:lnSpc>
                <a:spcBef>
                  <a:spcPts val="0"/>
                </a:spcBef>
                <a:spcAft>
                  <a:spcPts val="0"/>
                </a:spcAft>
                <a:buClr>
                  <a:srgbClr val="000000"/>
                </a:buClr>
                <a:buSzPts val="1600"/>
                <a:buFont typeface="Arial"/>
                <a:buNone/>
              </a:pPr>
              <a:r>
                <a:rPr b="1" lang="en-US" sz="1600">
                  <a:solidFill>
                    <a:schemeClr val="accent3"/>
                  </a:solidFill>
                  <a:latin typeface="Raleway Black"/>
                  <a:ea typeface="Raleway Black"/>
                  <a:cs typeface="Raleway Black"/>
                  <a:sym typeface="Raleway Black"/>
                </a:rPr>
                <a:t>Importation des données</a:t>
              </a:r>
              <a:endParaRPr b="1" sz="1600">
                <a:solidFill>
                  <a:schemeClr val="accent3"/>
                </a:solidFill>
                <a:latin typeface="Raleway Black"/>
                <a:ea typeface="Raleway Black"/>
                <a:cs typeface="Raleway Black"/>
                <a:sym typeface="Raleway Black"/>
              </a:endParaRPr>
            </a:p>
            <a:p>
              <a:pPr indent="-177800" lvl="0" marL="177800" rtl="0" algn="l">
                <a:spcBef>
                  <a:spcPts val="0"/>
                </a:spcBef>
                <a:spcAft>
                  <a:spcPts val="0"/>
                </a:spcAft>
                <a:buClr>
                  <a:schemeClr val="dk1"/>
                </a:buClr>
                <a:buSzPts val="1200"/>
                <a:buFont typeface="Noto Sans Symbols"/>
                <a:buChar char="▪"/>
              </a:pPr>
              <a:r>
                <a:rPr lang="en-US" sz="1200">
                  <a:solidFill>
                    <a:schemeClr val="dk1"/>
                  </a:solidFill>
                  <a:latin typeface="Calibri"/>
                  <a:ea typeface="Calibri"/>
                  <a:cs typeface="Calibri"/>
                  <a:sym typeface="Calibri"/>
                </a:rPr>
                <a:t>I</a:t>
              </a:r>
              <a:r>
                <a:rPr lang="en-US" sz="1200">
                  <a:solidFill>
                    <a:schemeClr val="dk1"/>
                  </a:solidFill>
                  <a:latin typeface="Malgun Gothic"/>
                  <a:ea typeface="Malgun Gothic"/>
                  <a:cs typeface="Malgun Gothic"/>
                  <a:sym typeface="Malgun Gothic"/>
                </a:rPr>
                <a:t>mportation des fichiers CSV nettoyés dans une base de donnée relationnelle SQL</a:t>
              </a:r>
              <a:endParaRPr sz="700">
                <a:solidFill>
                  <a:schemeClr val="dk1"/>
                </a:solidFill>
              </a:endParaRPr>
            </a:p>
            <a:p>
              <a:pPr indent="-177800" lvl="0" marL="177800" rtl="0" algn="l">
                <a:spcBef>
                  <a:spcPts val="0"/>
                </a:spcBef>
                <a:spcAft>
                  <a:spcPts val="0"/>
                </a:spcAft>
                <a:buClr>
                  <a:schemeClr val="dk1"/>
                </a:buClr>
                <a:buSzPts val="1200"/>
                <a:buFont typeface="Noto Sans Symbols"/>
                <a:buChar char="▪"/>
              </a:pPr>
              <a:r>
                <a:rPr lang="en-US" sz="1200">
                  <a:solidFill>
                    <a:schemeClr val="dk1"/>
                  </a:solidFill>
                  <a:latin typeface="Calibri"/>
                  <a:ea typeface="Calibri"/>
                  <a:cs typeface="Calibri"/>
                  <a:sym typeface="Calibri"/>
                </a:rPr>
                <a:t>Fusion des données de la base de données dans un fichier csv unique</a:t>
              </a:r>
              <a:endParaRPr sz="1200">
                <a:solidFill>
                  <a:schemeClr val="dk1"/>
                </a:solidFill>
                <a:latin typeface="Calibri"/>
                <a:ea typeface="Calibri"/>
                <a:cs typeface="Calibri"/>
                <a:sym typeface="Calibri"/>
              </a:endParaRPr>
            </a:p>
            <a:p>
              <a:pPr indent="0" lvl="0" marL="457200" rtl="0" algn="l">
                <a:spcBef>
                  <a:spcPts val="0"/>
                </a:spcBef>
                <a:spcAft>
                  <a:spcPts val="0"/>
                </a:spcAft>
                <a:buNone/>
              </a:pPr>
              <a:r>
                <a:t/>
              </a:r>
              <a:endParaRPr sz="12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600"/>
                <a:buFont typeface="Arial"/>
                <a:buNone/>
              </a:pPr>
              <a:r>
                <a:t/>
              </a:r>
              <a:endParaRPr b="1" sz="1600">
                <a:solidFill>
                  <a:schemeClr val="accent3"/>
                </a:solidFill>
                <a:latin typeface="Raleway Black"/>
                <a:ea typeface="Raleway Black"/>
                <a:cs typeface="Raleway Black"/>
                <a:sym typeface="Raleway Black"/>
              </a:endParaRPr>
            </a:p>
          </p:txBody>
        </p:sp>
      </p:grpSp>
      <p:grpSp>
        <p:nvGrpSpPr>
          <p:cNvPr id="455" name="Google Shape;455;g1e6ba52d1e6_0_0"/>
          <p:cNvGrpSpPr/>
          <p:nvPr/>
        </p:nvGrpSpPr>
        <p:grpSpPr>
          <a:xfrm>
            <a:off x="4475309" y="3418265"/>
            <a:ext cx="3240648" cy="3320335"/>
            <a:chOff x="8948826" y="7318944"/>
            <a:chExt cx="6480000" cy="6640670"/>
          </a:xfrm>
        </p:grpSpPr>
        <p:sp>
          <p:nvSpPr>
            <p:cNvPr id="456" name="Google Shape;456;g1e6ba52d1e6_0_0"/>
            <p:cNvSpPr/>
            <p:nvPr/>
          </p:nvSpPr>
          <p:spPr>
            <a:xfrm>
              <a:off x="11584805" y="8083539"/>
              <a:ext cx="2093912" cy="2395538"/>
            </a:xfrm>
            <a:custGeom>
              <a:rect b="b" l="l" r="r" t="t"/>
              <a:pathLst>
                <a:path extrusionOk="0" h="172" w="151">
                  <a:moveTo>
                    <a:pt x="145" y="0"/>
                  </a:moveTo>
                  <a:cubicBezTo>
                    <a:pt x="141" y="0"/>
                    <a:pt x="139" y="2"/>
                    <a:pt x="139" y="6"/>
                  </a:cubicBezTo>
                  <a:cubicBezTo>
                    <a:pt x="139" y="160"/>
                    <a:pt x="139" y="160"/>
                    <a:pt x="139" y="160"/>
                  </a:cubicBezTo>
                  <a:cubicBezTo>
                    <a:pt x="6" y="160"/>
                    <a:pt x="6" y="160"/>
                    <a:pt x="6" y="160"/>
                  </a:cubicBezTo>
                  <a:cubicBezTo>
                    <a:pt x="3" y="160"/>
                    <a:pt x="0" y="162"/>
                    <a:pt x="0" y="166"/>
                  </a:cubicBezTo>
                  <a:cubicBezTo>
                    <a:pt x="0" y="169"/>
                    <a:pt x="3" y="172"/>
                    <a:pt x="6" y="172"/>
                  </a:cubicBezTo>
                  <a:cubicBezTo>
                    <a:pt x="145" y="172"/>
                    <a:pt x="145" y="172"/>
                    <a:pt x="145" y="172"/>
                  </a:cubicBezTo>
                  <a:cubicBezTo>
                    <a:pt x="148" y="172"/>
                    <a:pt x="151" y="169"/>
                    <a:pt x="151" y="166"/>
                  </a:cubicBezTo>
                  <a:cubicBezTo>
                    <a:pt x="151" y="6"/>
                    <a:pt x="151" y="6"/>
                    <a:pt x="151" y="6"/>
                  </a:cubicBezTo>
                  <a:cubicBezTo>
                    <a:pt x="151" y="2"/>
                    <a:pt x="148" y="0"/>
                    <a:pt x="145" y="0"/>
                  </a:cubicBezTo>
                  <a:close/>
                </a:path>
              </a:pathLst>
            </a:custGeom>
            <a:solidFill>
              <a:schemeClr val="dk2"/>
            </a:solidFill>
            <a:ln>
              <a:noFill/>
            </a:ln>
          </p:spPr>
          <p:txBody>
            <a:bodyPr anchorCtr="0" anchor="t" bIns="22850" lIns="45725" spcFirstLastPara="1" rIns="45725" wrap="square" tIns="2285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chemeClr val="dk1"/>
                </a:solidFill>
                <a:latin typeface="Calibri"/>
                <a:ea typeface="Calibri"/>
                <a:cs typeface="Calibri"/>
                <a:sym typeface="Calibri"/>
              </a:endParaRPr>
            </a:p>
          </p:txBody>
        </p:sp>
        <p:sp>
          <p:nvSpPr>
            <p:cNvPr id="457" name="Google Shape;457;g1e6ba52d1e6_0_0"/>
            <p:cNvSpPr/>
            <p:nvPr/>
          </p:nvSpPr>
          <p:spPr>
            <a:xfrm>
              <a:off x="8948826" y="7318944"/>
              <a:ext cx="6480000" cy="1504950"/>
            </a:xfrm>
            <a:custGeom>
              <a:rect b="b" l="l" r="r" t="t"/>
              <a:pathLst>
                <a:path extrusionOk="0" h="108" w="420">
                  <a:moveTo>
                    <a:pt x="401" y="35"/>
                  </a:moveTo>
                  <a:cubicBezTo>
                    <a:pt x="396" y="35"/>
                    <a:pt x="392" y="37"/>
                    <a:pt x="388" y="39"/>
                  </a:cubicBezTo>
                  <a:cubicBezTo>
                    <a:pt x="354" y="0"/>
                    <a:pt x="354" y="0"/>
                    <a:pt x="354" y="0"/>
                  </a:cubicBezTo>
                  <a:cubicBezTo>
                    <a:pt x="2" y="0"/>
                    <a:pt x="2" y="0"/>
                    <a:pt x="2" y="0"/>
                  </a:cubicBezTo>
                  <a:cubicBezTo>
                    <a:pt x="0" y="0"/>
                    <a:pt x="0" y="0"/>
                    <a:pt x="0" y="0"/>
                  </a:cubicBezTo>
                  <a:cubicBezTo>
                    <a:pt x="35" y="39"/>
                    <a:pt x="35" y="39"/>
                    <a:pt x="35" y="39"/>
                  </a:cubicBezTo>
                  <a:cubicBezTo>
                    <a:pt x="38" y="36"/>
                    <a:pt x="42" y="35"/>
                    <a:pt x="47" y="35"/>
                  </a:cubicBezTo>
                  <a:cubicBezTo>
                    <a:pt x="57" y="35"/>
                    <a:pt x="66" y="43"/>
                    <a:pt x="66" y="54"/>
                  </a:cubicBezTo>
                  <a:cubicBezTo>
                    <a:pt x="66" y="64"/>
                    <a:pt x="57" y="73"/>
                    <a:pt x="47" y="73"/>
                  </a:cubicBezTo>
                  <a:cubicBezTo>
                    <a:pt x="42" y="73"/>
                    <a:pt x="38" y="71"/>
                    <a:pt x="35" y="68"/>
                  </a:cubicBezTo>
                  <a:cubicBezTo>
                    <a:pt x="0" y="108"/>
                    <a:pt x="0" y="108"/>
                    <a:pt x="0" y="108"/>
                  </a:cubicBezTo>
                  <a:cubicBezTo>
                    <a:pt x="2" y="108"/>
                    <a:pt x="2" y="108"/>
                    <a:pt x="2" y="108"/>
                  </a:cubicBezTo>
                  <a:cubicBezTo>
                    <a:pt x="354" y="108"/>
                    <a:pt x="354" y="108"/>
                    <a:pt x="354" y="108"/>
                  </a:cubicBezTo>
                  <a:cubicBezTo>
                    <a:pt x="388" y="68"/>
                    <a:pt x="388" y="68"/>
                    <a:pt x="388" y="68"/>
                  </a:cubicBezTo>
                  <a:cubicBezTo>
                    <a:pt x="392" y="71"/>
                    <a:pt x="396" y="73"/>
                    <a:pt x="401" y="73"/>
                  </a:cubicBezTo>
                  <a:cubicBezTo>
                    <a:pt x="411" y="73"/>
                    <a:pt x="420" y="64"/>
                    <a:pt x="420" y="54"/>
                  </a:cubicBezTo>
                  <a:cubicBezTo>
                    <a:pt x="420" y="43"/>
                    <a:pt x="411" y="35"/>
                    <a:pt x="401" y="35"/>
                  </a:cubicBezTo>
                  <a:close/>
                </a:path>
              </a:pathLst>
            </a:custGeom>
            <a:solidFill>
              <a:schemeClr val="dk2"/>
            </a:solidFill>
            <a:ln>
              <a:noFill/>
            </a:ln>
          </p:spPr>
          <p:txBody>
            <a:bodyPr anchorCtr="0" anchor="t" bIns="22850" lIns="45725" spcFirstLastPara="1" rIns="45725" wrap="square" tIns="2285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chemeClr val="dk1"/>
                </a:solidFill>
                <a:latin typeface="Calibri"/>
                <a:ea typeface="Calibri"/>
                <a:cs typeface="Calibri"/>
                <a:sym typeface="Calibri"/>
              </a:endParaRPr>
            </a:p>
          </p:txBody>
        </p:sp>
        <p:sp>
          <p:nvSpPr>
            <p:cNvPr id="458" name="Google Shape;458;g1e6ba52d1e6_0_0"/>
            <p:cNvSpPr/>
            <p:nvPr/>
          </p:nvSpPr>
          <p:spPr>
            <a:xfrm>
              <a:off x="11492714" y="7528494"/>
              <a:ext cx="933000" cy="9540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lt2"/>
                </a:buClr>
                <a:buSzPts val="3100"/>
                <a:buFont typeface="Open Sans ExtraBold"/>
                <a:buNone/>
              </a:pPr>
              <a:r>
                <a:rPr b="1" i="0" lang="en-US" sz="3100" u="none" cap="none" strike="noStrike">
                  <a:solidFill>
                    <a:schemeClr val="lt2"/>
                  </a:solidFill>
                  <a:latin typeface="Open Sans ExtraBold"/>
                  <a:ea typeface="Open Sans ExtraBold"/>
                  <a:cs typeface="Open Sans ExtraBold"/>
                  <a:sym typeface="Open Sans ExtraBold"/>
                </a:rPr>
                <a:t>02</a:t>
              </a:r>
              <a:endParaRPr b="0" i="0" sz="900" u="none" cap="none" strike="noStrike">
                <a:solidFill>
                  <a:schemeClr val="lt2"/>
                </a:solidFill>
                <a:latin typeface="Arial"/>
                <a:ea typeface="Arial"/>
                <a:cs typeface="Arial"/>
                <a:sym typeface="Arial"/>
              </a:endParaRPr>
            </a:p>
          </p:txBody>
        </p:sp>
        <p:sp>
          <p:nvSpPr>
            <p:cNvPr id="459" name="Google Shape;459;g1e6ba52d1e6_0_0"/>
            <p:cNvSpPr txBox="1"/>
            <p:nvPr/>
          </p:nvSpPr>
          <p:spPr>
            <a:xfrm>
              <a:off x="9006947" y="10665614"/>
              <a:ext cx="6380400" cy="3294000"/>
            </a:xfrm>
            <a:prstGeom prst="rect">
              <a:avLst/>
            </a:prstGeom>
            <a:noFill/>
            <a:ln>
              <a:noFill/>
            </a:ln>
          </p:spPr>
          <p:txBody>
            <a:bodyPr anchorCtr="0" anchor="t" bIns="22850" lIns="45725" spcFirstLastPara="1" rIns="45725" wrap="square" tIns="22850">
              <a:spAutoFit/>
            </a:bodyPr>
            <a:lstStyle/>
            <a:p>
              <a:pPr indent="0" lvl="0" marL="0" marR="0" rtl="0" algn="l">
                <a:lnSpc>
                  <a:spcPct val="100000"/>
                </a:lnSpc>
                <a:spcBef>
                  <a:spcPts val="0"/>
                </a:spcBef>
                <a:spcAft>
                  <a:spcPts val="0"/>
                </a:spcAft>
                <a:buClr>
                  <a:srgbClr val="000000"/>
                </a:buClr>
                <a:buSzPts val="1600"/>
                <a:buFont typeface="Arial"/>
                <a:buNone/>
              </a:pPr>
              <a:r>
                <a:rPr b="1" lang="en-US" sz="1600">
                  <a:solidFill>
                    <a:schemeClr val="accent3"/>
                  </a:solidFill>
                  <a:latin typeface="Raleway Black"/>
                  <a:ea typeface="Raleway Black"/>
                  <a:cs typeface="Raleway Black"/>
                  <a:sym typeface="Raleway Black"/>
                </a:rPr>
                <a:t>Transformation et nettoyage de données dans Power Query</a:t>
              </a:r>
              <a:endParaRPr b="1" i="0" sz="1600" u="none" cap="none" strike="noStrike">
                <a:solidFill>
                  <a:schemeClr val="accent3"/>
                </a:solidFill>
                <a:latin typeface="Raleway Black"/>
                <a:ea typeface="Raleway Black"/>
                <a:cs typeface="Raleway Black"/>
                <a:sym typeface="Raleway Black"/>
              </a:endParaRPr>
            </a:p>
            <a:p>
              <a:pPr indent="-177800" lvl="0" marL="177800" rtl="0" algn="l">
                <a:spcBef>
                  <a:spcPts val="0"/>
                </a:spcBef>
                <a:spcAft>
                  <a:spcPts val="0"/>
                </a:spcAft>
                <a:buClr>
                  <a:schemeClr val="dk1"/>
                </a:buClr>
                <a:buSzPts val="1200"/>
                <a:buFont typeface="Noto Sans Symbols"/>
                <a:buChar char="▪"/>
              </a:pPr>
              <a:r>
                <a:rPr lang="en-US" sz="1200" u="sng">
                  <a:solidFill>
                    <a:schemeClr val="dk1"/>
                  </a:solidFill>
                  <a:latin typeface="Malgun Gothic"/>
                  <a:ea typeface="Malgun Gothic"/>
                  <a:cs typeface="Malgun Gothic"/>
                  <a:sym typeface="Malgun Gothic"/>
                </a:rPr>
                <a:t>I</a:t>
              </a:r>
              <a:r>
                <a:rPr lang="en-US" sz="1200">
                  <a:solidFill>
                    <a:schemeClr val="dk1"/>
                  </a:solidFill>
                  <a:latin typeface="Malgun Gothic"/>
                  <a:ea typeface="Malgun Gothic"/>
                  <a:cs typeface="Malgun Gothic"/>
                  <a:sym typeface="Malgun Gothic"/>
                </a:rPr>
                <a:t>mportation du fichier csv dans Power BI</a:t>
              </a:r>
              <a:endParaRPr sz="700">
                <a:solidFill>
                  <a:schemeClr val="dk1"/>
                </a:solidFill>
              </a:endParaRPr>
            </a:p>
            <a:p>
              <a:pPr indent="-177800" lvl="0" marL="177800" rtl="0" algn="l">
                <a:spcBef>
                  <a:spcPts val="0"/>
                </a:spcBef>
                <a:spcAft>
                  <a:spcPts val="0"/>
                </a:spcAft>
                <a:buClr>
                  <a:schemeClr val="dk1"/>
                </a:buClr>
                <a:buSzPts val="1200"/>
                <a:buFont typeface="Noto Sans Symbols"/>
                <a:buChar char="▪"/>
              </a:pPr>
              <a:r>
                <a:rPr lang="en-US" sz="1200">
                  <a:solidFill>
                    <a:schemeClr val="dk1"/>
                  </a:solidFill>
                  <a:latin typeface="Malgun Gothic"/>
                  <a:ea typeface="Malgun Gothic"/>
                  <a:cs typeface="Malgun Gothic"/>
                  <a:sym typeface="Malgun Gothic"/>
                </a:rPr>
                <a:t>Nettoyage des colonnes dans Power Query: </a:t>
              </a:r>
              <a:endParaRPr sz="1200">
                <a:solidFill>
                  <a:schemeClr val="dk1"/>
                </a:solidFill>
                <a:latin typeface="Calibri"/>
                <a:ea typeface="Calibri"/>
                <a:cs typeface="Calibri"/>
                <a:sym typeface="Calibri"/>
              </a:endParaRPr>
            </a:p>
            <a:p>
              <a:pPr indent="-177800" lvl="0" marL="177800" rtl="0" algn="l">
                <a:spcBef>
                  <a:spcPts val="0"/>
                </a:spcBef>
                <a:spcAft>
                  <a:spcPts val="0"/>
                </a:spcAft>
                <a:buClr>
                  <a:schemeClr val="dk1"/>
                </a:buClr>
                <a:buSzPts val="1200"/>
                <a:buFont typeface="Noto Sans Symbols"/>
                <a:buChar char="▪"/>
              </a:pPr>
              <a:r>
                <a:rPr lang="en-US" sz="1200">
                  <a:solidFill>
                    <a:schemeClr val="dk1"/>
                  </a:solidFill>
                  <a:latin typeface="Malgun Gothic"/>
                  <a:ea typeface="Malgun Gothic"/>
                  <a:cs typeface="Malgun Gothic"/>
                  <a:sym typeface="Malgun Gothic"/>
                </a:rPr>
                <a:t>Création des Tables de Dimensions et de Faits</a:t>
              </a:r>
              <a:endParaRPr sz="1200">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t/>
              </a:r>
              <a:endParaRPr sz="1200">
                <a:solidFill>
                  <a:schemeClr val="dk1"/>
                </a:solidFill>
                <a:latin typeface="Calibri"/>
                <a:ea typeface="Calibri"/>
                <a:cs typeface="Calibri"/>
                <a:sym typeface="Calibri"/>
              </a:endParaRPr>
            </a:p>
          </p:txBody>
        </p:sp>
      </p:grpSp>
      <p:grpSp>
        <p:nvGrpSpPr>
          <p:cNvPr id="460" name="Google Shape;460;g1e6ba52d1e6_0_0"/>
          <p:cNvGrpSpPr/>
          <p:nvPr/>
        </p:nvGrpSpPr>
        <p:grpSpPr>
          <a:xfrm>
            <a:off x="8436100" y="1352200"/>
            <a:ext cx="3240648" cy="2764873"/>
            <a:chOff x="16868826" y="3294148"/>
            <a:chExt cx="6480000" cy="5529746"/>
          </a:xfrm>
        </p:grpSpPr>
        <p:sp>
          <p:nvSpPr>
            <p:cNvPr id="461" name="Google Shape;461;g1e6ba52d1e6_0_0"/>
            <p:cNvSpPr/>
            <p:nvPr/>
          </p:nvSpPr>
          <p:spPr>
            <a:xfrm>
              <a:off x="19259425" y="5342507"/>
              <a:ext cx="2093912" cy="2130425"/>
            </a:xfrm>
            <a:custGeom>
              <a:rect b="b" l="l" r="r" t="t"/>
              <a:pathLst>
                <a:path extrusionOk="0" h="153" w="151">
                  <a:moveTo>
                    <a:pt x="145" y="153"/>
                  </a:moveTo>
                  <a:cubicBezTo>
                    <a:pt x="141" y="153"/>
                    <a:pt x="139" y="151"/>
                    <a:pt x="139" y="147"/>
                  </a:cubicBezTo>
                  <a:cubicBezTo>
                    <a:pt x="139" y="12"/>
                    <a:pt x="139" y="12"/>
                    <a:pt x="139" y="12"/>
                  </a:cubicBezTo>
                  <a:cubicBezTo>
                    <a:pt x="6" y="12"/>
                    <a:pt x="6" y="12"/>
                    <a:pt x="6" y="12"/>
                  </a:cubicBezTo>
                  <a:cubicBezTo>
                    <a:pt x="3" y="12"/>
                    <a:pt x="0" y="9"/>
                    <a:pt x="0" y="6"/>
                  </a:cubicBezTo>
                  <a:cubicBezTo>
                    <a:pt x="0" y="3"/>
                    <a:pt x="3" y="0"/>
                    <a:pt x="6" y="0"/>
                  </a:cubicBezTo>
                  <a:cubicBezTo>
                    <a:pt x="145" y="0"/>
                    <a:pt x="145" y="0"/>
                    <a:pt x="145" y="0"/>
                  </a:cubicBezTo>
                  <a:cubicBezTo>
                    <a:pt x="148" y="0"/>
                    <a:pt x="151" y="3"/>
                    <a:pt x="151" y="6"/>
                  </a:cubicBezTo>
                  <a:cubicBezTo>
                    <a:pt x="151" y="147"/>
                    <a:pt x="151" y="147"/>
                    <a:pt x="151" y="147"/>
                  </a:cubicBezTo>
                  <a:cubicBezTo>
                    <a:pt x="151" y="151"/>
                    <a:pt x="148" y="153"/>
                    <a:pt x="145" y="153"/>
                  </a:cubicBezTo>
                  <a:close/>
                </a:path>
              </a:pathLst>
            </a:custGeom>
            <a:gradFill>
              <a:gsLst>
                <a:gs pos="0">
                  <a:schemeClr val="accent3"/>
                </a:gs>
                <a:gs pos="100000">
                  <a:schemeClr val="accent2"/>
                </a:gs>
              </a:gsLst>
              <a:lin ang="10800025" scaled="0"/>
            </a:gradFill>
            <a:ln>
              <a:noFill/>
            </a:ln>
          </p:spPr>
          <p:txBody>
            <a:bodyPr anchorCtr="0" anchor="t" bIns="22850" lIns="45725" spcFirstLastPara="1" rIns="45725" wrap="square" tIns="2285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chemeClr val="dk1"/>
                </a:solidFill>
                <a:latin typeface="Calibri"/>
                <a:ea typeface="Calibri"/>
                <a:cs typeface="Calibri"/>
                <a:sym typeface="Calibri"/>
              </a:endParaRPr>
            </a:p>
          </p:txBody>
        </p:sp>
        <p:sp>
          <p:nvSpPr>
            <p:cNvPr id="462" name="Google Shape;462;g1e6ba52d1e6_0_0"/>
            <p:cNvSpPr/>
            <p:nvPr/>
          </p:nvSpPr>
          <p:spPr>
            <a:xfrm>
              <a:off x="16868826" y="7318944"/>
              <a:ext cx="6480000" cy="1504950"/>
            </a:xfrm>
            <a:custGeom>
              <a:rect b="b" l="l" r="r" t="t"/>
              <a:pathLst>
                <a:path extrusionOk="0" h="108" w="423">
                  <a:moveTo>
                    <a:pt x="404" y="35"/>
                  </a:moveTo>
                  <a:cubicBezTo>
                    <a:pt x="399" y="35"/>
                    <a:pt x="394" y="37"/>
                    <a:pt x="391" y="40"/>
                  </a:cubicBezTo>
                  <a:cubicBezTo>
                    <a:pt x="356" y="0"/>
                    <a:pt x="356" y="0"/>
                    <a:pt x="356" y="0"/>
                  </a:cubicBezTo>
                  <a:cubicBezTo>
                    <a:pt x="1" y="0"/>
                    <a:pt x="1" y="0"/>
                    <a:pt x="1" y="0"/>
                  </a:cubicBezTo>
                  <a:cubicBezTo>
                    <a:pt x="35" y="39"/>
                    <a:pt x="35" y="39"/>
                    <a:pt x="35" y="39"/>
                  </a:cubicBezTo>
                  <a:cubicBezTo>
                    <a:pt x="38" y="37"/>
                    <a:pt x="43" y="35"/>
                    <a:pt x="48" y="35"/>
                  </a:cubicBezTo>
                  <a:cubicBezTo>
                    <a:pt x="58" y="35"/>
                    <a:pt x="67" y="43"/>
                    <a:pt x="67" y="54"/>
                  </a:cubicBezTo>
                  <a:cubicBezTo>
                    <a:pt x="67" y="64"/>
                    <a:pt x="58" y="73"/>
                    <a:pt x="48" y="73"/>
                  </a:cubicBezTo>
                  <a:cubicBezTo>
                    <a:pt x="43" y="73"/>
                    <a:pt x="38" y="71"/>
                    <a:pt x="35" y="68"/>
                  </a:cubicBezTo>
                  <a:cubicBezTo>
                    <a:pt x="0" y="108"/>
                    <a:pt x="0" y="108"/>
                    <a:pt x="0" y="108"/>
                  </a:cubicBezTo>
                  <a:cubicBezTo>
                    <a:pt x="356" y="108"/>
                    <a:pt x="356" y="108"/>
                    <a:pt x="356" y="108"/>
                  </a:cubicBezTo>
                  <a:cubicBezTo>
                    <a:pt x="391" y="68"/>
                    <a:pt x="391" y="68"/>
                    <a:pt x="391" y="68"/>
                  </a:cubicBezTo>
                  <a:cubicBezTo>
                    <a:pt x="394" y="71"/>
                    <a:pt x="399" y="73"/>
                    <a:pt x="404" y="73"/>
                  </a:cubicBezTo>
                  <a:cubicBezTo>
                    <a:pt x="414" y="73"/>
                    <a:pt x="423" y="64"/>
                    <a:pt x="423" y="54"/>
                  </a:cubicBezTo>
                  <a:cubicBezTo>
                    <a:pt x="423" y="43"/>
                    <a:pt x="414" y="35"/>
                    <a:pt x="404" y="35"/>
                  </a:cubicBezTo>
                  <a:close/>
                </a:path>
              </a:pathLst>
            </a:custGeom>
            <a:gradFill>
              <a:gsLst>
                <a:gs pos="0">
                  <a:schemeClr val="accent1"/>
                </a:gs>
                <a:gs pos="100000">
                  <a:schemeClr val="accent2"/>
                </a:gs>
              </a:gsLst>
              <a:lin ang="8100019" scaled="0"/>
            </a:gradFill>
            <a:ln>
              <a:noFill/>
            </a:ln>
          </p:spPr>
          <p:txBody>
            <a:bodyPr anchorCtr="0" anchor="t" bIns="22850" lIns="45725" spcFirstLastPara="1" rIns="45725" wrap="square" tIns="2285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chemeClr val="dk1"/>
                </a:solidFill>
                <a:latin typeface="Calibri"/>
                <a:ea typeface="Calibri"/>
                <a:cs typeface="Calibri"/>
                <a:sym typeface="Calibri"/>
              </a:endParaRPr>
            </a:p>
          </p:txBody>
        </p:sp>
        <p:sp>
          <p:nvSpPr>
            <p:cNvPr id="463" name="Google Shape;463;g1e6ba52d1e6_0_0"/>
            <p:cNvSpPr/>
            <p:nvPr/>
          </p:nvSpPr>
          <p:spPr>
            <a:xfrm>
              <a:off x="19642352" y="7528494"/>
              <a:ext cx="933000" cy="9540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FFFFFF"/>
                </a:buClr>
                <a:buSzPts val="3100"/>
                <a:buFont typeface="Open Sans ExtraBold"/>
                <a:buNone/>
              </a:pPr>
              <a:r>
                <a:rPr b="1" i="0" lang="en-US" sz="3100" u="none" cap="none" strike="noStrike">
                  <a:solidFill>
                    <a:srgbClr val="FFFFFF"/>
                  </a:solidFill>
                  <a:latin typeface="Open Sans ExtraBold"/>
                  <a:ea typeface="Open Sans ExtraBold"/>
                  <a:cs typeface="Open Sans ExtraBold"/>
                  <a:sym typeface="Open Sans ExtraBold"/>
                </a:rPr>
                <a:t>03</a:t>
              </a:r>
              <a:endParaRPr b="0" i="0" sz="900" u="none" cap="none" strike="noStrike">
                <a:solidFill>
                  <a:schemeClr val="dk1"/>
                </a:solidFill>
                <a:latin typeface="Arial"/>
                <a:ea typeface="Arial"/>
                <a:cs typeface="Arial"/>
                <a:sym typeface="Arial"/>
              </a:endParaRPr>
            </a:p>
          </p:txBody>
        </p:sp>
        <p:sp>
          <p:nvSpPr>
            <p:cNvPr id="464" name="Google Shape;464;g1e6ba52d1e6_0_0"/>
            <p:cNvSpPr txBox="1"/>
            <p:nvPr/>
          </p:nvSpPr>
          <p:spPr>
            <a:xfrm>
              <a:off x="17408818" y="3294148"/>
              <a:ext cx="5294100" cy="2308800"/>
            </a:xfrm>
            <a:prstGeom prst="rect">
              <a:avLst/>
            </a:prstGeom>
            <a:noFill/>
            <a:ln>
              <a:noFill/>
            </a:ln>
          </p:spPr>
          <p:txBody>
            <a:bodyPr anchorCtr="0" anchor="t" bIns="22850" lIns="45725" spcFirstLastPara="1" rIns="45725" wrap="square" tIns="22850">
              <a:spAutoFit/>
            </a:bodyPr>
            <a:lstStyle/>
            <a:p>
              <a:pPr indent="0" lvl="0" marL="0" rtl="0" algn="l">
                <a:spcBef>
                  <a:spcPts val="0"/>
                </a:spcBef>
                <a:spcAft>
                  <a:spcPts val="0"/>
                </a:spcAft>
                <a:buNone/>
              </a:pPr>
              <a:r>
                <a:rPr b="1" lang="en-US" sz="1600">
                  <a:solidFill>
                    <a:schemeClr val="accent3"/>
                  </a:solidFill>
                  <a:latin typeface="Raleway Black"/>
                  <a:ea typeface="Raleway Black"/>
                  <a:cs typeface="Raleway Black"/>
                  <a:sym typeface="Raleway Black"/>
                </a:rPr>
                <a:t>Modélisation du Data warehouse</a:t>
              </a:r>
              <a:endParaRPr b="1" sz="1600">
                <a:solidFill>
                  <a:schemeClr val="accent3"/>
                </a:solidFill>
                <a:latin typeface="Raleway Black"/>
                <a:ea typeface="Raleway Black"/>
                <a:cs typeface="Raleway Black"/>
                <a:sym typeface="Raleway Black"/>
              </a:endParaRPr>
            </a:p>
            <a:p>
              <a:pPr indent="-177800" lvl="0" marL="177800" rtl="0" algn="l">
                <a:spcBef>
                  <a:spcPts val="0"/>
                </a:spcBef>
                <a:spcAft>
                  <a:spcPts val="0"/>
                </a:spcAft>
                <a:buClr>
                  <a:schemeClr val="dk1"/>
                </a:buClr>
                <a:buSzPts val="1200"/>
                <a:buFont typeface="Noto Sans Symbols"/>
                <a:buChar char="▪"/>
              </a:pPr>
              <a:r>
                <a:rPr lang="en-US" sz="1200">
                  <a:solidFill>
                    <a:schemeClr val="dk1"/>
                  </a:solidFill>
                  <a:latin typeface="Calibri"/>
                  <a:ea typeface="Calibri"/>
                  <a:cs typeface="Calibri"/>
                  <a:sym typeface="Calibri"/>
                </a:rPr>
                <a:t>Table de faits</a:t>
              </a:r>
              <a:endParaRPr sz="700">
                <a:solidFill>
                  <a:schemeClr val="dk1"/>
                </a:solidFill>
              </a:endParaRPr>
            </a:p>
            <a:p>
              <a:pPr indent="-177800" lvl="0" marL="177800" rtl="0" algn="l">
                <a:spcBef>
                  <a:spcPts val="0"/>
                </a:spcBef>
                <a:spcAft>
                  <a:spcPts val="0"/>
                </a:spcAft>
                <a:buClr>
                  <a:schemeClr val="dk1"/>
                </a:buClr>
                <a:buSzPts val="1200"/>
                <a:buFont typeface="Noto Sans Symbols"/>
                <a:buChar char="▪"/>
              </a:pPr>
              <a:r>
                <a:rPr lang="en-US" sz="1200">
                  <a:solidFill>
                    <a:schemeClr val="dk1"/>
                  </a:solidFill>
                  <a:latin typeface="Calibri"/>
                  <a:ea typeface="Calibri"/>
                  <a:cs typeface="Calibri"/>
                  <a:sym typeface="Calibri"/>
                </a:rPr>
                <a:t>Tables de dimensions</a:t>
              </a:r>
              <a:endParaRPr sz="12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600"/>
                <a:buFont typeface="Arial"/>
                <a:buNone/>
              </a:pPr>
              <a:r>
                <a:t/>
              </a:r>
              <a:endParaRPr b="1" sz="1600">
                <a:solidFill>
                  <a:schemeClr val="accent3"/>
                </a:solidFill>
                <a:latin typeface="Raleway Black"/>
                <a:ea typeface="Raleway Black"/>
                <a:cs typeface="Raleway Black"/>
                <a:sym typeface="Raleway Black"/>
              </a:endParaRPr>
            </a:p>
          </p:txBody>
        </p:sp>
      </p:grpSp>
      <p:pic>
        <p:nvPicPr>
          <p:cNvPr id="465" name="Google Shape;465;g1e6ba52d1e6_0_0"/>
          <p:cNvPicPr preferRelativeResize="0"/>
          <p:nvPr/>
        </p:nvPicPr>
        <p:blipFill rotWithShape="1">
          <a:blip r:embed="rId3">
            <a:alphaModFix/>
          </a:blip>
          <a:srcRect b="14087" l="23077" r="21434" t="18735"/>
          <a:stretch/>
        </p:blipFill>
        <p:spPr>
          <a:xfrm>
            <a:off x="8436075" y="4267200"/>
            <a:ext cx="3190875" cy="2162175"/>
          </a:xfrm>
          <a:prstGeom prst="rect">
            <a:avLst/>
          </a:prstGeom>
          <a:noFill/>
          <a:ln>
            <a:noFill/>
          </a:ln>
        </p:spPr>
      </p:pic>
      <p:pic>
        <p:nvPicPr>
          <p:cNvPr id="466" name="Google Shape;466;g1e6ba52d1e6_0_0"/>
          <p:cNvPicPr preferRelativeResize="0"/>
          <p:nvPr/>
        </p:nvPicPr>
        <p:blipFill rotWithShape="1">
          <a:blip r:embed="rId4">
            <a:alphaModFix/>
          </a:blip>
          <a:srcRect b="7728" l="11643" r="814" t="16719"/>
          <a:stretch/>
        </p:blipFill>
        <p:spPr>
          <a:xfrm>
            <a:off x="4072125" y="1504599"/>
            <a:ext cx="3547526" cy="1722101"/>
          </a:xfrm>
          <a:prstGeom prst="rect">
            <a:avLst/>
          </a:prstGeom>
          <a:noFill/>
          <a:ln>
            <a:noFill/>
          </a:ln>
        </p:spPr>
      </p:pic>
      <p:pic>
        <p:nvPicPr>
          <p:cNvPr id="467" name="Google Shape;467;g1e6ba52d1e6_0_0"/>
          <p:cNvPicPr preferRelativeResize="0"/>
          <p:nvPr/>
        </p:nvPicPr>
        <p:blipFill rotWithShape="1">
          <a:blip r:embed="rId5">
            <a:alphaModFix/>
          </a:blip>
          <a:srcRect b="10160" l="3628" r="48115" t="28628"/>
          <a:stretch/>
        </p:blipFill>
        <p:spPr>
          <a:xfrm>
            <a:off x="488100" y="4356475"/>
            <a:ext cx="3190877" cy="213004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6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6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5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6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6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sp>
        <p:nvSpPr>
          <p:cNvPr id="472" name="Google Shape;472;g27a5183edaa_0_1586"/>
          <p:cNvSpPr txBox="1"/>
          <p:nvPr/>
        </p:nvSpPr>
        <p:spPr>
          <a:xfrm>
            <a:off x="6388600" y="3915700"/>
            <a:ext cx="5898000" cy="1323600"/>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4000">
                <a:solidFill>
                  <a:schemeClr val="lt1"/>
                </a:solidFill>
              </a:rPr>
              <a:t>Visualisation et analyse des données </a:t>
            </a:r>
            <a:endParaRPr b="1" sz="4000">
              <a:solidFill>
                <a:schemeClr val="lt1"/>
              </a:solidFill>
              <a:latin typeface="Arial"/>
              <a:ea typeface="Arial"/>
              <a:cs typeface="Arial"/>
              <a:sym typeface="Arial"/>
            </a:endParaRPr>
          </a:p>
        </p:txBody>
      </p:sp>
      <p:pic>
        <p:nvPicPr>
          <p:cNvPr id="473" name="Google Shape;473;g27a5183edaa_0_1586"/>
          <p:cNvPicPr preferRelativeResize="0"/>
          <p:nvPr/>
        </p:nvPicPr>
        <p:blipFill rotWithShape="1">
          <a:blip r:embed="rId3">
            <a:alphaModFix/>
          </a:blip>
          <a:srcRect b="0" l="0" r="0" t="0"/>
          <a:stretch/>
        </p:blipFill>
        <p:spPr>
          <a:xfrm>
            <a:off x="11049129" y="5715124"/>
            <a:ext cx="1142876" cy="114287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 name="Shape 477"/>
        <p:cNvGrpSpPr/>
        <p:nvPr/>
      </p:nvGrpSpPr>
      <p:grpSpPr>
        <a:xfrm>
          <a:off x="0" y="0"/>
          <a:ext cx="0" cy="0"/>
          <a:chOff x="0" y="0"/>
          <a:chExt cx="0" cy="0"/>
        </a:xfrm>
      </p:grpSpPr>
      <p:sp>
        <p:nvSpPr>
          <p:cNvPr id="478" name="Google Shape;478;g27a5183edaa_11_412"/>
          <p:cNvSpPr txBox="1"/>
          <p:nvPr>
            <p:ph idx="1" type="body"/>
          </p:nvPr>
        </p:nvSpPr>
        <p:spPr>
          <a:xfrm>
            <a:off x="390525" y="187325"/>
            <a:ext cx="10875000" cy="7239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None/>
            </a:pPr>
            <a:r>
              <a:rPr b="1" lang="en-US" sz="3000">
                <a:latin typeface="Raleway Black"/>
                <a:ea typeface="Raleway Black"/>
                <a:cs typeface="Raleway Black"/>
                <a:sym typeface="Raleway Black"/>
              </a:rPr>
              <a:t>Présentation générale des performances de l’entreprise</a:t>
            </a:r>
            <a:r>
              <a:rPr b="1" lang="en-US" sz="2400">
                <a:solidFill>
                  <a:schemeClr val="accent4"/>
                </a:solidFill>
                <a:latin typeface="Arial"/>
                <a:ea typeface="Arial"/>
                <a:cs typeface="Arial"/>
                <a:sym typeface="Arial"/>
              </a:rPr>
              <a:t> </a:t>
            </a:r>
            <a:endParaRPr/>
          </a:p>
        </p:txBody>
      </p:sp>
      <p:pic>
        <p:nvPicPr>
          <p:cNvPr id="479" name="Google Shape;479;g27a5183edaa_11_412"/>
          <p:cNvPicPr preferRelativeResize="0"/>
          <p:nvPr/>
        </p:nvPicPr>
        <p:blipFill rotWithShape="1">
          <a:blip r:embed="rId3">
            <a:alphaModFix/>
          </a:blip>
          <a:srcRect b="0" l="8609" r="0" t="0"/>
          <a:stretch/>
        </p:blipFill>
        <p:spPr>
          <a:xfrm>
            <a:off x="0" y="5754255"/>
            <a:ext cx="1184909" cy="1103745"/>
          </a:xfrm>
          <a:prstGeom prst="rect">
            <a:avLst/>
          </a:prstGeom>
          <a:noFill/>
          <a:ln>
            <a:noFill/>
          </a:ln>
        </p:spPr>
      </p:pic>
      <p:pic>
        <p:nvPicPr>
          <p:cNvPr id="480" name="Google Shape;480;g27a5183edaa_11_412"/>
          <p:cNvPicPr preferRelativeResize="0"/>
          <p:nvPr/>
        </p:nvPicPr>
        <p:blipFill rotWithShape="1">
          <a:blip r:embed="rId4">
            <a:alphaModFix/>
          </a:blip>
          <a:srcRect b="0" l="0" r="0" t="0"/>
          <a:stretch/>
        </p:blipFill>
        <p:spPr>
          <a:xfrm>
            <a:off x="1297934" y="1216025"/>
            <a:ext cx="9883996" cy="5532599"/>
          </a:xfrm>
          <a:prstGeom prst="rect">
            <a:avLst/>
          </a:prstGeom>
          <a:noFill/>
          <a:ln>
            <a:noFill/>
          </a:ln>
          <a:effectLst>
            <a:outerShdw blurRad="292100" rotWithShape="0" algn="tl" dir="2700000" dist="139700">
              <a:srgbClr val="333333">
                <a:alpha val="64709"/>
              </a:srgbClr>
            </a:outerShdw>
          </a:effectLst>
        </p:spPr>
      </p:pic>
      <p:pic>
        <p:nvPicPr>
          <p:cNvPr id="481" name="Google Shape;481;g27a5183edaa_11_412"/>
          <p:cNvPicPr preferRelativeResize="0"/>
          <p:nvPr/>
        </p:nvPicPr>
        <p:blipFill rotWithShape="1">
          <a:blip r:embed="rId5">
            <a:alphaModFix/>
          </a:blip>
          <a:srcRect b="0" l="0" r="0" t="0"/>
          <a:stretch/>
        </p:blipFill>
        <p:spPr>
          <a:xfrm>
            <a:off x="11181926" y="0"/>
            <a:ext cx="1010074" cy="101007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grpSp>
        <p:nvGrpSpPr>
          <p:cNvPr id="191" name="Google Shape;191;g27a5183edaa_8_309"/>
          <p:cNvGrpSpPr/>
          <p:nvPr/>
        </p:nvGrpSpPr>
        <p:grpSpPr>
          <a:xfrm>
            <a:off x="4284910" y="1754526"/>
            <a:ext cx="3557911" cy="2833560"/>
            <a:chOff x="2604763" y="2041913"/>
            <a:chExt cx="3557911" cy="2833560"/>
          </a:xfrm>
        </p:grpSpPr>
        <p:grpSp>
          <p:nvGrpSpPr>
            <p:cNvPr id="192" name="Google Shape;192;g27a5183edaa_8_309"/>
            <p:cNvGrpSpPr/>
            <p:nvPr/>
          </p:nvGrpSpPr>
          <p:grpSpPr>
            <a:xfrm>
              <a:off x="2604763" y="2041913"/>
              <a:ext cx="3557911" cy="2801880"/>
              <a:chOff x="2604763" y="2041913"/>
              <a:chExt cx="3557911" cy="2801880"/>
            </a:xfrm>
          </p:grpSpPr>
          <p:sp>
            <p:nvSpPr>
              <p:cNvPr id="193" name="Google Shape;193;g27a5183edaa_8_309"/>
              <p:cNvSpPr/>
              <p:nvPr/>
            </p:nvSpPr>
            <p:spPr>
              <a:xfrm>
                <a:off x="2901403" y="2041913"/>
                <a:ext cx="3261271" cy="1993269"/>
              </a:xfrm>
              <a:custGeom>
                <a:rect b="b" l="l" r="r" t="t"/>
                <a:pathLst>
                  <a:path extrusionOk="0" h="1993269" w="3261271">
                    <a:moveTo>
                      <a:pt x="1118146" y="606037"/>
                    </a:moveTo>
                    <a:cubicBezTo>
                      <a:pt x="816521" y="761612"/>
                      <a:pt x="308521" y="1206112"/>
                      <a:pt x="3721" y="844162"/>
                    </a:cubicBezTo>
                    <a:cubicBezTo>
                      <a:pt x="-62359" y="765692"/>
                      <a:pt x="772071" y="98037"/>
                      <a:pt x="889546" y="34537"/>
                    </a:cubicBezTo>
                    <a:cubicBezTo>
                      <a:pt x="1007021" y="-9913"/>
                      <a:pt x="2000796" y="-16263"/>
                      <a:pt x="2127796" y="44062"/>
                    </a:cubicBezTo>
                    <a:cubicBezTo>
                      <a:pt x="2616746" y="180587"/>
                      <a:pt x="2915196" y="345687"/>
                      <a:pt x="3242221" y="615562"/>
                    </a:cubicBezTo>
                    <a:lnTo>
                      <a:pt x="3261271" y="1987162"/>
                    </a:lnTo>
                    <a:cubicBezTo>
                      <a:pt x="3159671" y="2012562"/>
                      <a:pt x="3134271" y="1961762"/>
                      <a:pt x="2994571" y="1777612"/>
                    </a:cubicBezTo>
                    <a:cubicBezTo>
                      <a:pt x="2616746" y="1444237"/>
                      <a:pt x="2343696" y="1148962"/>
                      <a:pt x="2118271" y="806062"/>
                    </a:cubicBezTo>
                    <a:cubicBezTo>
                      <a:pt x="1756321" y="777487"/>
                      <a:pt x="1432471" y="720337"/>
                      <a:pt x="1118146" y="606037"/>
                    </a:cubicBezTo>
                    <a:close/>
                  </a:path>
                </a:pathLst>
              </a:custGeom>
              <a:solidFill>
                <a:schemeClr val="accent1"/>
              </a:solidFill>
              <a:ln>
                <a:noFill/>
              </a:ln>
              <a:effectLst>
                <a:outerShdw blurRad="44450" algn="ctr" dir="5400000" dist="27940">
                  <a:srgbClr val="000000">
                    <a:alpha val="3176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701" u="none" cap="none" strike="noStrike">
                  <a:solidFill>
                    <a:schemeClr val="lt1"/>
                  </a:solidFill>
                  <a:latin typeface="Arial"/>
                  <a:ea typeface="Arial"/>
                  <a:cs typeface="Arial"/>
                  <a:sym typeface="Arial"/>
                </a:endParaRPr>
              </a:p>
            </p:txBody>
          </p:sp>
          <p:sp>
            <p:nvSpPr>
              <p:cNvPr id="194" name="Google Shape;194;g27a5183edaa_8_309"/>
              <p:cNvSpPr/>
              <p:nvPr/>
            </p:nvSpPr>
            <p:spPr>
              <a:xfrm rot="2001177">
                <a:off x="2745113" y="3806956"/>
                <a:ext cx="339399" cy="612066"/>
              </a:xfrm>
              <a:prstGeom prst="roundRect">
                <a:avLst>
                  <a:gd fmla="val 50000" name="adj"/>
                </a:avLst>
              </a:prstGeom>
              <a:solidFill>
                <a:schemeClr val="accent1"/>
              </a:solidFill>
              <a:ln>
                <a:noFill/>
              </a:ln>
              <a:effectLst>
                <a:outerShdw blurRad="44450" algn="ctr" dir="5400000" dist="27940">
                  <a:srgbClr val="000000">
                    <a:alpha val="3176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701" u="none" cap="none" strike="noStrike">
                  <a:solidFill>
                    <a:schemeClr val="lt1"/>
                  </a:solidFill>
                  <a:latin typeface="Arial"/>
                  <a:ea typeface="Arial"/>
                  <a:cs typeface="Arial"/>
                  <a:sym typeface="Arial"/>
                </a:endParaRPr>
              </a:p>
            </p:txBody>
          </p:sp>
          <p:sp>
            <p:nvSpPr>
              <p:cNvPr id="195" name="Google Shape;195;g27a5183edaa_8_309"/>
              <p:cNvSpPr/>
              <p:nvPr/>
            </p:nvSpPr>
            <p:spPr>
              <a:xfrm rot="2001177">
                <a:off x="3276556" y="3627904"/>
                <a:ext cx="339399" cy="934740"/>
              </a:xfrm>
              <a:prstGeom prst="roundRect">
                <a:avLst>
                  <a:gd fmla="val 50000" name="adj"/>
                </a:avLst>
              </a:prstGeom>
              <a:solidFill>
                <a:schemeClr val="accent1"/>
              </a:solidFill>
              <a:ln>
                <a:noFill/>
              </a:ln>
              <a:effectLst>
                <a:outerShdw blurRad="44450" algn="ctr" dir="5400000" dist="27940">
                  <a:srgbClr val="000000">
                    <a:alpha val="3176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701" u="none" cap="none" strike="noStrike">
                  <a:solidFill>
                    <a:schemeClr val="lt1"/>
                  </a:solidFill>
                  <a:latin typeface="Arial"/>
                  <a:ea typeface="Arial"/>
                  <a:cs typeface="Arial"/>
                  <a:sym typeface="Arial"/>
                </a:endParaRPr>
              </a:p>
            </p:txBody>
          </p:sp>
          <p:sp>
            <p:nvSpPr>
              <p:cNvPr id="196" name="Google Shape;196;g27a5183edaa_8_309"/>
              <p:cNvSpPr/>
              <p:nvPr/>
            </p:nvSpPr>
            <p:spPr>
              <a:xfrm rot="2001177">
                <a:off x="3656852" y="3935406"/>
                <a:ext cx="339399" cy="724228"/>
              </a:xfrm>
              <a:prstGeom prst="roundRect">
                <a:avLst>
                  <a:gd fmla="val 50000" name="adj"/>
                </a:avLst>
              </a:prstGeom>
              <a:solidFill>
                <a:schemeClr val="accent1"/>
              </a:solidFill>
              <a:ln>
                <a:noFill/>
              </a:ln>
              <a:effectLst>
                <a:outerShdw blurRad="44450" algn="ctr" dir="5400000" dist="27940">
                  <a:srgbClr val="000000">
                    <a:alpha val="3176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701" u="none" cap="none" strike="noStrike">
                  <a:solidFill>
                    <a:schemeClr val="lt1"/>
                  </a:solidFill>
                  <a:latin typeface="Arial"/>
                  <a:ea typeface="Arial"/>
                  <a:cs typeface="Arial"/>
                  <a:sym typeface="Arial"/>
                </a:endParaRPr>
              </a:p>
            </p:txBody>
          </p:sp>
          <p:sp>
            <p:nvSpPr>
              <p:cNvPr id="197" name="Google Shape;197;g27a5183edaa_8_309"/>
              <p:cNvSpPr/>
              <p:nvPr/>
            </p:nvSpPr>
            <p:spPr>
              <a:xfrm rot="2001177">
                <a:off x="4082982" y="4229759"/>
                <a:ext cx="339399" cy="567468"/>
              </a:xfrm>
              <a:prstGeom prst="roundRect">
                <a:avLst>
                  <a:gd fmla="val 50000" name="adj"/>
                </a:avLst>
              </a:prstGeom>
              <a:solidFill>
                <a:schemeClr val="accent1"/>
              </a:solidFill>
              <a:ln>
                <a:noFill/>
              </a:ln>
              <a:effectLst>
                <a:outerShdw blurRad="44450" algn="ctr" dir="5400000" dist="27940">
                  <a:srgbClr val="000000">
                    <a:alpha val="3176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701" u="none" cap="none" strike="noStrike">
                  <a:solidFill>
                    <a:schemeClr val="lt1"/>
                  </a:solidFill>
                  <a:latin typeface="Arial"/>
                  <a:ea typeface="Arial"/>
                  <a:cs typeface="Arial"/>
                  <a:sym typeface="Arial"/>
                </a:endParaRPr>
              </a:p>
            </p:txBody>
          </p:sp>
        </p:grpSp>
        <p:sp>
          <p:nvSpPr>
            <p:cNvPr id="198" name="Google Shape;198;g27a5183edaa_8_309"/>
            <p:cNvSpPr/>
            <p:nvPr/>
          </p:nvSpPr>
          <p:spPr>
            <a:xfrm>
              <a:off x="2676526" y="2590800"/>
              <a:ext cx="3152217" cy="2284673"/>
            </a:xfrm>
            <a:custGeom>
              <a:rect b="b" l="l" r="r" t="t"/>
              <a:pathLst>
                <a:path extrusionOk="0" h="2284673" w="3152217">
                  <a:moveTo>
                    <a:pt x="400050" y="0"/>
                  </a:moveTo>
                  <a:lnTo>
                    <a:pt x="95250" y="276225"/>
                  </a:lnTo>
                  <a:cubicBezTo>
                    <a:pt x="349250" y="777875"/>
                    <a:pt x="831850" y="460375"/>
                    <a:pt x="1352550" y="152400"/>
                  </a:cubicBezTo>
                  <a:cubicBezTo>
                    <a:pt x="1641475" y="288925"/>
                    <a:pt x="1968500" y="301625"/>
                    <a:pt x="2314575" y="352425"/>
                  </a:cubicBezTo>
                  <a:cubicBezTo>
                    <a:pt x="2451100" y="603250"/>
                    <a:pt x="2587625" y="682625"/>
                    <a:pt x="2724150" y="847725"/>
                  </a:cubicBezTo>
                  <a:lnTo>
                    <a:pt x="3152217" y="1284360"/>
                  </a:lnTo>
                  <a:cubicBezTo>
                    <a:pt x="3210819" y="1342962"/>
                    <a:pt x="3210819" y="1437975"/>
                    <a:pt x="3152217" y="1496577"/>
                  </a:cubicBezTo>
                  <a:cubicBezTo>
                    <a:pt x="3093615" y="1555179"/>
                    <a:pt x="2998602" y="1555179"/>
                    <a:pt x="2940000" y="1496577"/>
                  </a:cubicBezTo>
                  <a:lnTo>
                    <a:pt x="2539107" y="1095683"/>
                  </a:lnTo>
                  <a:lnTo>
                    <a:pt x="2474399" y="1182392"/>
                  </a:lnTo>
                  <a:lnTo>
                    <a:pt x="2907621" y="1615615"/>
                  </a:lnTo>
                  <a:cubicBezTo>
                    <a:pt x="2966223" y="1674217"/>
                    <a:pt x="2966223" y="1769230"/>
                    <a:pt x="2907621" y="1827832"/>
                  </a:cubicBezTo>
                  <a:cubicBezTo>
                    <a:pt x="2849019" y="1886434"/>
                    <a:pt x="2754006" y="1886434"/>
                    <a:pt x="2695404" y="1827832"/>
                  </a:cubicBezTo>
                  <a:lnTo>
                    <a:pt x="2293017" y="1425444"/>
                  </a:lnTo>
                  <a:lnTo>
                    <a:pt x="2228234" y="1512253"/>
                  </a:lnTo>
                  <a:lnTo>
                    <a:pt x="2648161" y="1932180"/>
                  </a:lnTo>
                  <a:cubicBezTo>
                    <a:pt x="2706763" y="1990782"/>
                    <a:pt x="2706763" y="2085795"/>
                    <a:pt x="2648161" y="2144397"/>
                  </a:cubicBezTo>
                  <a:cubicBezTo>
                    <a:pt x="2589559" y="2202999"/>
                    <a:pt x="2494546" y="2202999"/>
                    <a:pt x="2435944" y="2144397"/>
                  </a:cubicBezTo>
                  <a:lnTo>
                    <a:pt x="2046853" y="1755304"/>
                  </a:lnTo>
                  <a:lnTo>
                    <a:pt x="1987859" y="1841554"/>
                  </a:lnTo>
                  <a:lnTo>
                    <a:pt x="2218760" y="2072456"/>
                  </a:lnTo>
                  <a:cubicBezTo>
                    <a:pt x="2277362" y="2131058"/>
                    <a:pt x="2277362" y="2226071"/>
                    <a:pt x="2218760" y="2284673"/>
                  </a:cubicBezTo>
                  <a:cubicBezTo>
                    <a:pt x="2160158" y="2343275"/>
                    <a:pt x="2065146" y="2343275"/>
                    <a:pt x="2006543" y="2284673"/>
                  </a:cubicBezTo>
                  <a:lnTo>
                    <a:pt x="1798691" y="2076819"/>
                  </a:lnTo>
                  <a:lnTo>
                    <a:pt x="1775643" y="2053771"/>
                  </a:lnTo>
                  <a:lnTo>
                    <a:pt x="1842458" y="1964515"/>
                  </a:lnTo>
                  <a:cubicBezTo>
                    <a:pt x="2026677" y="1607442"/>
                    <a:pt x="1697608" y="1472750"/>
                    <a:pt x="1533525" y="1552575"/>
                  </a:cubicBezTo>
                  <a:cubicBezTo>
                    <a:pt x="1555750" y="1323975"/>
                    <a:pt x="1380229" y="1237081"/>
                    <a:pt x="1219200" y="1247775"/>
                  </a:cubicBezTo>
                  <a:cubicBezTo>
                    <a:pt x="1190625" y="958850"/>
                    <a:pt x="838200" y="793750"/>
                    <a:pt x="571500" y="1362075"/>
                  </a:cubicBezTo>
                  <a:cubicBezTo>
                    <a:pt x="504825" y="1114425"/>
                    <a:pt x="276225" y="1066800"/>
                    <a:pt x="0" y="1333500"/>
                  </a:cubicBezTo>
                  <a:lnTo>
                    <a:pt x="0" y="19050"/>
                  </a:lnTo>
                  <a:lnTo>
                    <a:pt x="400050" y="0"/>
                  </a:lnTo>
                  <a:close/>
                </a:path>
              </a:pathLst>
            </a:custGeom>
            <a:solidFill>
              <a:schemeClr val="accent4"/>
            </a:solidFill>
            <a:ln>
              <a:noFill/>
            </a:ln>
            <a:effectLst>
              <a:outerShdw blurRad="44450" algn="ctr" dir="5400000" dist="27940">
                <a:srgbClr val="000000">
                  <a:alpha val="3176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701" u="none" cap="none" strike="noStrike">
                <a:solidFill>
                  <a:schemeClr val="lt1"/>
                </a:solidFill>
                <a:latin typeface="Arial"/>
                <a:ea typeface="Arial"/>
                <a:cs typeface="Arial"/>
                <a:sym typeface="Arial"/>
              </a:endParaRPr>
            </a:p>
          </p:txBody>
        </p:sp>
      </p:grpSp>
      <p:sp>
        <p:nvSpPr>
          <p:cNvPr id="199" name="Google Shape;199;g27a5183edaa_8_309"/>
          <p:cNvSpPr/>
          <p:nvPr/>
        </p:nvSpPr>
        <p:spPr>
          <a:xfrm>
            <a:off x="0" y="2277516"/>
            <a:ext cx="4224000" cy="1656000"/>
          </a:xfrm>
          <a:prstGeom prst="rect">
            <a:avLst/>
          </a:prstGeom>
          <a:solidFill>
            <a:schemeClr val="accent4"/>
          </a:solidFill>
          <a:ln>
            <a:noFill/>
          </a:ln>
          <a:effectLst>
            <a:outerShdw blurRad="44450" algn="ctr" dir="5400000" dist="27940">
              <a:srgbClr val="000000">
                <a:alpha val="3176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701" u="none" cap="none" strike="noStrike">
              <a:solidFill>
                <a:schemeClr val="lt1"/>
              </a:solidFill>
              <a:latin typeface="Arial"/>
              <a:ea typeface="Arial"/>
              <a:cs typeface="Arial"/>
              <a:sym typeface="Arial"/>
            </a:endParaRPr>
          </a:p>
        </p:txBody>
      </p:sp>
      <p:sp>
        <p:nvSpPr>
          <p:cNvPr id="200" name="Google Shape;200;g27a5183edaa_8_309"/>
          <p:cNvSpPr/>
          <p:nvPr/>
        </p:nvSpPr>
        <p:spPr>
          <a:xfrm>
            <a:off x="7968003" y="2277516"/>
            <a:ext cx="4224000" cy="1656000"/>
          </a:xfrm>
          <a:prstGeom prst="rect">
            <a:avLst/>
          </a:prstGeom>
          <a:solidFill>
            <a:schemeClr val="accent1"/>
          </a:solidFill>
          <a:ln>
            <a:noFill/>
          </a:ln>
          <a:effectLst>
            <a:outerShdw blurRad="44450" algn="ctr" dir="5400000" dist="27940">
              <a:srgbClr val="000000">
                <a:alpha val="3176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701" u="none" cap="none" strike="noStrike">
              <a:solidFill>
                <a:schemeClr val="lt1"/>
              </a:solidFill>
              <a:latin typeface="Arial"/>
              <a:ea typeface="Arial"/>
              <a:cs typeface="Arial"/>
              <a:sym typeface="Arial"/>
            </a:endParaRPr>
          </a:p>
        </p:txBody>
      </p:sp>
      <p:sp>
        <p:nvSpPr>
          <p:cNvPr id="201" name="Google Shape;201;g27a5183edaa_8_309"/>
          <p:cNvSpPr/>
          <p:nvPr/>
        </p:nvSpPr>
        <p:spPr>
          <a:xfrm>
            <a:off x="3431106" y="2967685"/>
            <a:ext cx="327096" cy="327096"/>
          </a:xfrm>
          <a:custGeom>
            <a:rect b="b" l="l" r="r" t="t"/>
            <a:pathLst>
              <a:path extrusionOk="0" h="3848188" w="3848188">
                <a:moveTo>
                  <a:pt x="1531053" y="504131"/>
                </a:moveTo>
                <a:lnTo>
                  <a:pt x="1531053" y="1481511"/>
                </a:lnTo>
                <a:lnTo>
                  <a:pt x="553673" y="1481511"/>
                </a:lnTo>
                <a:lnTo>
                  <a:pt x="553673" y="2263055"/>
                </a:lnTo>
                <a:lnTo>
                  <a:pt x="1531053" y="2263055"/>
                </a:lnTo>
                <a:lnTo>
                  <a:pt x="1531053" y="3240435"/>
                </a:lnTo>
                <a:lnTo>
                  <a:pt x="2312597" y="3240435"/>
                </a:lnTo>
                <a:lnTo>
                  <a:pt x="2312597" y="2263055"/>
                </a:lnTo>
                <a:lnTo>
                  <a:pt x="3289977" y="2263055"/>
                </a:lnTo>
                <a:lnTo>
                  <a:pt x="3289977" y="1481511"/>
                </a:lnTo>
                <a:lnTo>
                  <a:pt x="2312597" y="1481511"/>
                </a:lnTo>
                <a:lnTo>
                  <a:pt x="2312597" y="504131"/>
                </a:lnTo>
                <a:close/>
                <a:moveTo>
                  <a:pt x="1924094" y="0"/>
                </a:moveTo>
                <a:cubicBezTo>
                  <a:pt x="2986742" y="0"/>
                  <a:pt x="3848188" y="861446"/>
                  <a:pt x="3848188" y="1924094"/>
                </a:cubicBezTo>
                <a:cubicBezTo>
                  <a:pt x="3848188" y="2986742"/>
                  <a:pt x="2986742" y="3848188"/>
                  <a:pt x="1924094" y="3848188"/>
                </a:cubicBezTo>
                <a:cubicBezTo>
                  <a:pt x="861446" y="3848188"/>
                  <a:pt x="0" y="2986742"/>
                  <a:pt x="0" y="1924094"/>
                </a:cubicBezTo>
                <a:cubicBezTo>
                  <a:pt x="0" y="861446"/>
                  <a:pt x="861446" y="0"/>
                  <a:pt x="1924094" y="0"/>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701" u="none" cap="none" strike="noStrike">
              <a:solidFill>
                <a:schemeClr val="lt1"/>
              </a:solidFill>
              <a:latin typeface="Arial"/>
              <a:ea typeface="Arial"/>
              <a:cs typeface="Arial"/>
              <a:sym typeface="Arial"/>
            </a:endParaRPr>
          </a:p>
        </p:txBody>
      </p:sp>
      <p:grpSp>
        <p:nvGrpSpPr>
          <p:cNvPr id="202" name="Google Shape;202;g27a5183edaa_8_309"/>
          <p:cNvGrpSpPr/>
          <p:nvPr/>
        </p:nvGrpSpPr>
        <p:grpSpPr>
          <a:xfrm>
            <a:off x="1491479" y="4684882"/>
            <a:ext cx="9388245" cy="2583133"/>
            <a:chOff x="1265375" y="4685000"/>
            <a:chExt cx="9361097" cy="1669230"/>
          </a:xfrm>
        </p:grpSpPr>
        <p:sp>
          <p:nvSpPr>
            <p:cNvPr id="203" name="Google Shape;203;g27a5183edaa_8_309"/>
            <p:cNvSpPr/>
            <p:nvPr/>
          </p:nvSpPr>
          <p:spPr>
            <a:xfrm>
              <a:off x="1736694" y="4685000"/>
              <a:ext cx="610500" cy="510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701" u="none" cap="none" strike="noStrike">
                <a:solidFill>
                  <a:schemeClr val="lt1"/>
                </a:solidFill>
                <a:latin typeface="Arial"/>
                <a:ea typeface="Arial"/>
                <a:cs typeface="Arial"/>
                <a:sym typeface="Arial"/>
              </a:endParaRPr>
            </a:p>
          </p:txBody>
        </p:sp>
        <p:sp>
          <p:nvSpPr>
            <p:cNvPr id="204" name="Google Shape;204;g27a5183edaa_8_309"/>
            <p:cNvSpPr/>
            <p:nvPr/>
          </p:nvSpPr>
          <p:spPr>
            <a:xfrm>
              <a:off x="3650704" y="4685001"/>
              <a:ext cx="610500" cy="5205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701" u="none" cap="none" strike="noStrike">
                <a:solidFill>
                  <a:schemeClr val="lt1"/>
                </a:solidFill>
                <a:latin typeface="Arial"/>
                <a:ea typeface="Arial"/>
                <a:cs typeface="Arial"/>
                <a:sym typeface="Arial"/>
              </a:endParaRPr>
            </a:p>
          </p:txBody>
        </p:sp>
        <p:sp>
          <p:nvSpPr>
            <p:cNvPr id="205" name="Google Shape;205;g27a5183edaa_8_309"/>
            <p:cNvSpPr/>
            <p:nvPr/>
          </p:nvSpPr>
          <p:spPr>
            <a:xfrm>
              <a:off x="7478724" y="4685000"/>
              <a:ext cx="610500" cy="5100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701" u="none" cap="none" strike="noStrike">
                <a:solidFill>
                  <a:schemeClr val="lt1"/>
                </a:solidFill>
                <a:latin typeface="Arial"/>
                <a:ea typeface="Arial"/>
                <a:cs typeface="Arial"/>
                <a:sym typeface="Arial"/>
              </a:endParaRPr>
            </a:p>
          </p:txBody>
        </p:sp>
        <p:sp>
          <p:nvSpPr>
            <p:cNvPr id="206" name="Google Shape;206;g27a5183edaa_8_309"/>
            <p:cNvSpPr/>
            <p:nvPr/>
          </p:nvSpPr>
          <p:spPr>
            <a:xfrm>
              <a:off x="5564714" y="4685001"/>
              <a:ext cx="610500" cy="520500"/>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701" u="none" cap="none" strike="noStrike">
                <a:solidFill>
                  <a:schemeClr val="lt1"/>
                </a:solidFill>
                <a:latin typeface="Arial"/>
                <a:ea typeface="Arial"/>
                <a:cs typeface="Arial"/>
                <a:sym typeface="Arial"/>
              </a:endParaRPr>
            </a:p>
          </p:txBody>
        </p:sp>
        <p:sp>
          <p:nvSpPr>
            <p:cNvPr id="207" name="Google Shape;207;g27a5183edaa_8_309"/>
            <p:cNvSpPr/>
            <p:nvPr/>
          </p:nvSpPr>
          <p:spPr>
            <a:xfrm>
              <a:off x="9392734" y="4685000"/>
              <a:ext cx="610500" cy="510000"/>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701" u="none" cap="none" strike="noStrike">
                <a:solidFill>
                  <a:schemeClr val="lt1"/>
                </a:solidFill>
                <a:latin typeface="Arial"/>
                <a:ea typeface="Arial"/>
                <a:cs typeface="Arial"/>
                <a:sym typeface="Arial"/>
              </a:endParaRPr>
            </a:p>
          </p:txBody>
        </p:sp>
        <p:sp>
          <p:nvSpPr>
            <p:cNvPr id="208" name="Google Shape;208;g27a5183edaa_8_309"/>
            <p:cNvSpPr txBox="1"/>
            <p:nvPr/>
          </p:nvSpPr>
          <p:spPr>
            <a:xfrm>
              <a:off x="1265375" y="5399330"/>
              <a:ext cx="1569900" cy="4974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2200" u="none" cap="none" strike="noStrike">
                  <a:solidFill>
                    <a:srgbClr val="3F3F3F"/>
                  </a:solidFill>
                  <a:latin typeface="Arial"/>
                  <a:ea typeface="Arial"/>
                  <a:cs typeface="Arial"/>
                  <a:sym typeface="Arial"/>
                </a:rPr>
                <a:t>J</a:t>
              </a:r>
              <a:r>
                <a:rPr b="1" lang="en-US" sz="2200">
                  <a:solidFill>
                    <a:srgbClr val="3F3F3F"/>
                  </a:solidFill>
                </a:rPr>
                <a:t>ulien</a:t>
              </a:r>
              <a:endParaRPr b="1" i="0" sz="2200" u="none" cap="none" strike="noStrike">
                <a:solidFill>
                  <a:srgbClr val="3F3F3F"/>
                </a:solidFill>
                <a:latin typeface="Arial"/>
                <a:ea typeface="Arial"/>
                <a:cs typeface="Arial"/>
                <a:sym typeface="Arial"/>
              </a:endParaRPr>
            </a:p>
            <a:p>
              <a:pPr indent="0" lvl="0" marL="0" marR="0" rtl="0" algn="ctr">
                <a:spcBef>
                  <a:spcPts val="0"/>
                </a:spcBef>
                <a:spcAft>
                  <a:spcPts val="0"/>
                </a:spcAft>
                <a:buNone/>
              </a:pPr>
              <a:r>
                <a:rPr b="1" lang="en-US" sz="2200">
                  <a:solidFill>
                    <a:srgbClr val="3F3F3F"/>
                  </a:solidFill>
                </a:rPr>
                <a:t>DONCHE</a:t>
              </a:r>
              <a:endParaRPr b="1" sz="2200">
                <a:solidFill>
                  <a:srgbClr val="3F3F3F"/>
                </a:solidFill>
              </a:endParaRPr>
            </a:p>
          </p:txBody>
        </p:sp>
        <p:sp>
          <p:nvSpPr>
            <p:cNvPr id="209" name="Google Shape;209;g27a5183edaa_8_309"/>
            <p:cNvSpPr txBox="1"/>
            <p:nvPr/>
          </p:nvSpPr>
          <p:spPr>
            <a:xfrm>
              <a:off x="3125146" y="5399330"/>
              <a:ext cx="1569900" cy="9549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2200" u="none" cap="none" strike="noStrike">
                  <a:solidFill>
                    <a:srgbClr val="3F3F3F"/>
                  </a:solidFill>
                  <a:latin typeface="Arial"/>
                  <a:ea typeface="Arial"/>
                  <a:cs typeface="Arial"/>
                  <a:sym typeface="Arial"/>
                </a:rPr>
                <a:t>C</a:t>
              </a:r>
              <a:r>
                <a:rPr b="1" lang="en-US" sz="2200">
                  <a:solidFill>
                    <a:srgbClr val="3F3F3F"/>
                  </a:solidFill>
                </a:rPr>
                <a:t>arla</a:t>
              </a:r>
              <a:endParaRPr b="1" sz="2200">
                <a:solidFill>
                  <a:srgbClr val="3F3F3F"/>
                </a:solidFill>
              </a:endParaRPr>
            </a:p>
            <a:p>
              <a:pPr indent="0" lvl="0" marL="0" marR="0" rtl="0" algn="ctr">
                <a:spcBef>
                  <a:spcPts val="0"/>
                </a:spcBef>
                <a:spcAft>
                  <a:spcPts val="0"/>
                </a:spcAft>
                <a:buNone/>
              </a:pPr>
              <a:r>
                <a:rPr b="1" lang="en-US" sz="2200">
                  <a:solidFill>
                    <a:srgbClr val="3F3F3F"/>
                  </a:solidFill>
                </a:rPr>
                <a:t>LOPEZ HEURTIN</a:t>
              </a:r>
              <a:endParaRPr b="1" sz="2200">
                <a:solidFill>
                  <a:srgbClr val="3F3F3F"/>
                </a:solidFill>
              </a:endParaRPr>
            </a:p>
            <a:p>
              <a:pPr indent="0" lvl="0" marL="0" marR="0" rtl="0" algn="ctr">
                <a:spcBef>
                  <a:spcPts val="0"/>
                </a:spcBef>
                <a:spcAft>
                  <a:spcPts val="0"/>
                </a:spcAft>
                <a:buNone/>
              </a:pPr>
              <a:r>
                <a:t/>
              </a:r>
              <a:endParaRPr b="1" sz="2400">
                <a:solidFill>
                  <a:srgbClr val="3F3F3F"/>
                </a:solidFill>
              </a:endParaRPr>
            </a:p>
          </p:txBody>
        </p:sp>
        <p:sp>
          <p:nvSpPr>
            <p:cNvPr id="210" name="Google Shape;210;g27a5183edaa_8_309"/>
            <p:cNvSpPr txBox="1"/>
            <p:nvPr/>
          </p:nvSpPr>
          <p:spPr>
            <a:xfrm>
              <a:off x="5076583" y="5399330"/>
              <a:ext cx="1569900" cy="4974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2200" u="none" cap="none" strike="noStrike">
                  <a:solidFill>
                    <a:srgbClr val="3F3F3F"/>
                  </a:solidFill>
                  <a:latin typeface="Arial"/>
                  <a:ea typeface="Arial"/>
                  <a:cs typeface="Arial"/>
                  <a:sym typeface="Arial"/>
                </a:rPr>
                <a:t>R</a:t>
              </a:r>
              <a:r>
                <a:rPr b="1" lang="en-US" sz="2200">
                  <a:solidFill>
                    <a:srgbClr val="3F3F3F"/>
                  </a:solidFill>
                </a:rPr>
                <a:t>im</a:t>
              </a:r>
              <a:endParaRPr b="1" sz="2200">
                <a:solidFill>
                  <a:srgbClr val="3F3F3F"/>
                </a:solidFill>
              </a:endParaRPr>
            </a:p>
            <a:p>
              <a:pPr indent="0" lvl="0" marL="0" marR="0" rtl="0" algn="ctr">
                <a:spcBef>
                  <a:spcPts val="0"/>
                </a:spcBef>
                <a:spcAft>
                  <a:spcPts val="0"/>
                </a:spcAft>
                <a:buNone/>
              </a:pPr>
              <a:r>
                <a:rPr b="1" lang="en-US" sz="2200">
                  <a:solidFill>
                    <a:srgbClr val="3F3F3F"/>
                  </a:solidFill>
                </a:rPr>
                <a:t>ELAIDI</a:t>
              </a:r>
              <a:endParaRPr b="1" sz="2200">
                <a:solidFill>
                  <a:srgbClr val="3F3F3F"/>
                </a:solidFill>
              </a:endParaRPr>
            </a:p>
          </p:txBody>
        </p:sp>
        <p:sp>
          <p:nvSpPr>
            <p:cNvPr id="211" name="Google Shape;211;g27a5183edaa_8_309"/>
            <p:cNvSpPr txBox="1"/>
            <p:nvPr/>
          </p:nvSpPr>
          <p:spPr>
            <a:xfrm>
              <a:off x="6981320" y="5399325"/>
              <a:ext cx="1579200" cy="4974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2200" u="none" cap="none" strike="noStrike">
                  <a:solidFill>
                    <a:srgbClr val="3F3F3F"/>
                  </a:solidFill>
                  <a:latin typeface="Arial"/>
                  <a:ea typeface="Arial"/>
                  <a:cs typeface="Arial"/>
                  <a:sym typeface="Arial"/>
                </a:rPr>
                <a:t>R</a:t>
              </a:r>
              <a:r>
                <a:rPr b="1" lang="en-US" sz="2200">
                  <a:solidFill>
                    <a:srgbClr val="3F3F3F"/>
                  </a:solidFill>
                </a:rPr>
                <a:t>abiatou</a:t>
              </a:r>
              <a:endParaRPr b="1" sz="2200">
                <a:solidFill>
                  <a:srgbClr val="3F3F3F"/>
                </a:solidFill>
              </a:endParaRPr>
            </a:p>
            <a:p>
              <a:pPr indent="0" lvl="0" marL="0" marR="0" rtl="0" algn="ctr">
                <a:spcBef>
                  <a:spcPts val="0"/>
                </a:spcBef>
                <a:spcAft>
                  <a:spcPts val="0"/>
                </a:spcAft>
                <a:buNone/>
              </a:pPr>
              <a:r>
                <a:rPr b="1" lang="en-US" sz="2200">
                  <a:solidFill>
                    <a:srgbClr val="3F3F3F"/>
                  </a:solidFill>
                </a:rPr>
                <a:t>MOUTARI</a:t>
              </a:r>
              <a:endParaRPr b="1" sz="2200">
                <a:solidFill>
                  <a:srgbClr val="3F3F3F"/>
                </a:solidFill>
              </a:endParaRPr>
            </a:p>
          </p:txBody>
        </p:sp>
        <p:sp>
          <p:nvSpPr>
            <p:cNvPr id="212" name="Google Shape;212;g27a5183edaa_8_309"/>
            <p:cNvSpPr txBox="1"/>
            <p:nvPr/>
          </p:nvSpPr>
          <p:spPr>
            <a:xfrm>
              <a:off x="8845072" y="5399330"/>
              <a:ext cx="1781400" cy="4974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2200" u="none" cap="none" strike="noStrike">
                  <a:solidFill>
                    <a:srgbClr val="3F3F3F"/>
                  </a:solidFill>
                  <a:latin typeface="Arial"/>
                  <a:ea typeface="Arial"/>
                  <a:cs typeface="Arial"/>
                  <a:sym typeface="Arial"/>
                </a:rPr>
                <a:t>R</a:t>
              </a:r>
              <a:r>
                <a:rPr b="1" lang="en-US" sz="2200">
                  <a:solidFill>
                    <a:srgbClr val="3F3F3F"/>
                  </a:solidFill>
                </a:rPr>
                <a:t>ahma</a:t>
              </a:r>
              <a:endParaRPr b="1" sz="2200">
                <a:solidFill>
                  <a:srgbClr val="3F3F3F"/>
                </a:solidFill>
              </a:endParaRPr>
            </a:p>
            <a:p>
              <a:pPr indent="0" lvl="0" marL="0" marR="0" rtl="0" algn="ctr">
                <a:spcBef>
                  <a:spcPts val="0"/>
                </a:spcBef>
                <a:spcAft>
                  <a:spcPts val="0"/>
                </a:spcAft>
                <a:buNone/>
              </a:pPr>
              <a:r>
                <a:rPr b="1" lang="en-US" sz="2200">
                  <a:solidFill>
                    <a:srgbClr val="3F3F3F"/>
                  </a:solidFill>
                </a:rPr>
                <a:t>MECHRI</a:t>
              </a:r>
              <a:endParaRPr b="1" sz="2200">
                <a:solidFill>
                  <a:srgbClr val="3F3F3F"/>
                </a:solidFill>
              </a:endParaRPr>
            </a:p>
          </p:txBody>
        </p:sp>
      </p:grpSp>
      <p:grpSp>
        <p:nvGrpSpPr>
          <p:cNvPr id="213" name="Google Shape;213;g27a5183edaa_8_309"/>
          <p:cNvGrpSpPr/>
          <p:nvPr/>
        </p:nvGrpSpPr>
        <p:grpSpPr>
          <a:xfrm>
            <a:off x="385333" y="551298"/>
            <a:ext cx="1583731" cy="4856102"/>
            <a:chOff x="1290710" y="1665800"/>
            <a:chExt cx="1344538" cy="4122678"/>
          </a:xfrm>
        </p:grpSpPr>
        <p:sp>
          <p:nvSpPr>
            <p:cNvPr id="214" name="Google Shape;214;g27a5183edaa_8_309"/>
            <p:cNvSpPr/>
            <p:nvPr/>
          </p:nvSpPr>
          <p:spPr>
            <a:xfrm>
              <a:off x="1290710" y="2177251"/>
              <a:ext cx="1123912" cy="3611227"/>
            </a:xfrm>
            <a:custGeom>
              <a:rect b="b" l="l" r="r" t="t"/>
              <a:pathLst>
                <a:path extrusionOk="0" h="3611227" w="1123912">
                  <a:moveTo>
                    <a:pt x="437248" y="0"/>
                  </a:moveTo>
                  <a:cubicBezTo>
                    <a:pt x="433266" y="16249"/>
                    <a:pt x="445556" y="22246"/>
                    <a:pt x="455901" y="29432"/>
                  </a:cubicBezTo>
                  <a:cubicBezTo>
                    <a:pt x="491237" y="53920"/>
                    <a:pt x="526597" y="78386"/>
                    <a:pt x="561911" y="102921"/>
                  </a:cubicBezTo>
                  <a:cubicBezTo>
                    <a:pt x="577062" y="113471"/>
                    <a:pt x="592121" y="124159"/>
                    <a:pt x="607180" y="134847"/>
                  </a:cubicBezTo>
                  <a:cubicBezTo>
                    <a:pt x="608805" y="135991"/>
                    <a:pt x="610293" y="137410"/>
                    <a:pt x="612330" y="137090"/>
                  </a:cubicBezTo>
                  <a:cubicBezTo>
                    <a:pt x="624780" y="135122"/>
                    <a:pt x="637596" y="134549"/>
                    <a:pt x="648994" y="128164"/>
                  </a:cubicBezTo>
                  <a:cubicBezTo>
                    <a:pt x="654212" y="134275"/>
                    <a:pt x="652267" y="142331"/>
                    <a:pt x="654738" y="149220"/>
                  </a:cubicBezTo>
                  <a:cubicBezTo>
                    <a:pt x="657302" y="156406"/>
                    <a:pt x="655951" y="164485"/>
                    <a:pt x="659247" y="171580"/>
                  </a:cubicBezTo>
                  <a:cubicBezTo>
                    <a:pt x="660711" y="168879"/>
                    <a:pt x="662085" y="170344"/>
                    <a:pt x="663778" y="171488"/>
                  </a:cubicBezTo>
                  <a:cubicBezTo>
                    <a:pt x="689961" y="189317"/>
                    <a:pt x="715936" y="207511"/>
                    <a:pt x="742553" y="224676"/>
                  </a:cubicBezTo>
                  <a:cubicBezTo>
                    <a:pt x="752990" y="231405"/>
                    <a:pt x="753265" y="242299"/>
                    <a:pt x="756629" y="251774"/>
                  </a:cubicBezTo>
                  <a:cubicBezTo>
                    <a:pt x="767339" y="282030"/>
                    <a:pt x="777204" y="312583"/>
                    <a:pt x="787342" y="343045"/>
                  </a:cubicBezTo>
                  <a:cubicBezTo>
                    <a:pt x="797641" y="373942"/>
                    <a:pt x="807826" y="404861"/>
                    <a:pt x="818170" y="435735"/>
                  </a:cubicBezTo>
                  <a:cubicBezTo>
                    <a:pt x="827302" y="462947"/>
                    <a:pt x="836663" y="490113"/>
                    <a:pt x="845794" y="517325"/>
                  </a:cubicBezTo>
                  <a:cubicBezTo>
                    <a:pt x="856002" y="547764"/>
                    <a:pt x="866140" y="578226"/>
                    <a:pt x="876165" y="608711"/>
                  </a:cubicBezTo>
                  <a:cubicBezTo>
                    <a:pt x="878087" y="614592"/>
                    <a:pt x="880238" y="616721"/>
                    <a:pt x="887425" y="614776"/>
                  </a:cubicBezTo>
                  <a:cubicBezTo>
                    <a:pt x="903651" y="610382"/>
                    <a:pt x="920381" y="607772"/>
                    <a:pt x="936859" y="604294"/>
                  </a:cubicBezTo>
                  <a:cubicBezTo>
                    <a:pt x="945556" y="602463"/>
                    <a:pt x="954184" y="600334"/>
                    <a:pt x="962859" y="598343"/>
                  </a:cubicBezTo>
                  <a:cubicBezTo>
                    <a:pt x="965788" y="595551"/>
                    <a:pt x="969358" y="594498"/>
                    <a:pt x="973249" y="593720"/>
                  </a:cubicBezTo>
                  <a:cubicBezTo>
                    <a:pt x="994762" y="589372"/>
                    <a:pt x="1016321" y="585298"/>
                    <a:pt x="1037651" y="580080"/>
                  </a:cubicBezTo>
                  <a:cubicBezTo>
                    <a:pt x="1050788" y="576853"/>
                    <a:pt x="1064223" y="575342"/>
                    <a:pt x="1077451" y="572711"/>
                  </a:cubicBezTo>
                  <a:cubicBezTo>
                    <a:pt x="1087246" y="570788"/>
                    <a:pt x="1087521" y="570925"/>
                    <a:pt x="1090999" y="580217"/>
                  </a:cubicBezTo>
                  <a:cubicBezTo>
                    <a:pt x="1098094" y="612189"/>
                    <a:pt x="1103908" y="644437"/>
                    <a:pt x="1111117" y="676386"/>
                  </a:cubicBezTo>
                  <a:cubicBezTo>
                    <a:pt x="1113749" y="688127"/>
                    <a:pt x="1115099" y="700142"/>
                    <a:pt x="1118372" y="711768"/>
                  </a:cubicBezTo>
                  <a:cubicBezTo>
                    <a:pt x="1119905" y="721747"/>
                    <a:pt x="1122651" y="731519"/>
                    <a:pt x="1123681" y="741567"/>
                  </a:cubicBezTo>
                  <a:cubicBezTo>
                    <a:pt x="1124460" y="749256"/>
                    <a:pt x="1123590" y="750607"/>
                    <a:pt x="1116060" y="752872"/>
                  </a:cubicBezTo>
                  <a:cubicBezTo>
                    <a:pt x="1102534" y="757129"/>
                    <a:pt x="1089123" y="761684"/>
                    <a:pt x="1075597" y="765918"/>
                  </a:cubicBezTo>
                  <a:cubicBezTo>
                    <a:pt x="1043487" y="775599"/>
                    <a:pt x="1011813" y="786630"/>
                    <a:pt x="979771" y="796585"/>
                  </a:cubicBezTo>
                  <a:cubicBezTo>
                    <a:pt x="973958" y="798394"/>
                    <a:pt x="968054" y="799538"/>
                    <a:pt x="962149" y="800705"/>
                  </a:cubicBezTo>
                  <a:cubicBezTo>
                    <a:pt x="959242" y="801277"/>
                    <a:pt x="956542" y="802010"/>
                    <a:pt x="954162" y="803818"/>
                  </a:cubicBezTo>
                  <a:cubicBezTo>
                    <a:pt x="948326" y="806884"/>
                    <a:pt x="941986" y="808601"/>
                    <a:pt x="935692" y="810226"/>
                  </a:cubicBezTo>
                  <a:cubicBezTo>
                    <a:pt x="929330" y="811874"/>
                    <a:pt x="926789" y="815696"/>
                    <a:pt x="927728" y="821875"/>
                  </a:cubicBezTo>
                  <a:cubicBezTo>
                    <a:pt x="929215" y="831670"/>
                    <a:pt x="929993" y="841557"/>
                    <a:pt x="931481" y="851307"/>
                  </a:cubicBezTo>
                  <a:cubicBezTo>
                    <a:pt x="935692" y="878748"/>
                    <a:pt x="938484" y="906349"/>
                    <a:pt x="942123" y="933859"/>
                  </a:cubicBezTo>
                  <a:cubicBezTo>
                    <a:pt x="944687" y="953220"/>
                    <a:pt x="947135" y="972582"/>
                    <a:pt x="949905" y="991899"/>
                  </a:cubicBezTo>
                  <a:cubicBezTo>
                    <a:pt x="952399" y="1009315"/>
                    <a:pt x="954665" y="1026800"/>
                    <a:pt x="956702" y="1044308"/>
                  </a:cubicBezTo>
                  <a:cubicBezTo>
                    <a:pt x="958442" y="1059413"/>
                    <a:pt x="960615" y="1074450"/>
                    <a:pt x="962149" y="1089578"/>
                  </a:cubicBezTo>
                  <a:cubicBezTo>
                    <a:pt x="961874" y="1100998"/>
                    <a:pt x="965239" y="1111892"/>
                    <a:pt x="966932" y="1123038"/>
                  </a:cubicBezTo>
                  <a:cubicBezTo>
                    <a:pt x="969610" y="1140592"/>
                    <a:pt x="971738" y="1158214"/>
                    <a:pt x="973913" y="1175837"/>
                  </a:cubicBezTo>
                  <a:cubicBezTo>
                    <a:pt x="975377" y="1187783"/>
                    <a:pt x="977529" y="1199639"/>
                    <a:pt x="978307" y="1211654"/>
                  </a:cubicBezTo>
                  <a:cubicBezTo>
                    <a:pt x="981190" y="1228796"/>
                    <a:pt x="982747" y="1246098"/>
                    <a:pt x="985035" y="1263309"/>
                  </a:cubicBezTo>
                  <a:cubicBezTo>
                    <a:pt x="987416" y="1280977"/>
                    <a:pt x="989338" y="1298737"/>
                    <a:pt x="991879" y="1316360"/>
                  </a:cubicBezTo>
                  <a:cubicBezTo>
                    <a:pt x="995357" y="1340482"/>
                    <a:pt x="997783" y="1364718"/>
                    <a:pt x="1001079" y="1388864"/>
                  </a:cubicBezTo>
                  <a:cubicBezTo>
                    <a:pt x="1003093" y="1403671"/>
                    <a:pt x="1004351" y="1418616"/>
                    <a:pt x="1006526" y="1433378"/>
                  </a:cubicBezTo>
                  <a:cubicBezTo>
                    <a:pt x="1008837" y="1449124"/>
                    <a:pt x="1011172" y="1464847"/>
                    <a:pt x="1013049" y="1480638"/>
                  </a:cubicBezTo>
                  <a:cubicBezTo>
                    <a:pt x="1015520" y="1501259"/>
                    <a:pt x="1018587" y="1521811"/>
                    <a:pt x="1020601" y="1542477"/>
                  </a:cubicBezTo>
                  <a:cubicBezTo>
                    <a:pt x="1021654" y="1553257"/>
                    <a:pt x="1019937" y="1555088"/>
                    <a:pt x="1008769" y="1555225"/>
                  </a:cubicBezTo>
                  <a:cubicBezTo>
                    <a:pt x="997165" y="1555363"/>
                    <a:pt x="985562" y="1555111"/>
                    <a:pt x="973958" y="1555317"/>
                  </a:cubicBezTo>
                  <a:cubicBezTo>
                    <a:pt x="966337" y="1555454"/>
                    <a:pt x="965284" y="1556850"/>
                    <a:pt x="965605" y="1564494"/>
                  </a:cubicBezTo>
                  <a:cubicBezTo>
                    <a:pt x="965765" y="1568408"/>
                    <a:pt x="968031" y="1572642"/>
                    <a:pt x="964140" y="1576075"/>
                  </a:cubicBezTo>
                  <a:lnTo>
                    <a:pt x="929985" y="1576124"/>
                  </a:lnTo>
                  <a:lnTo>
                    <a:pt x="924063" y="1617445"/>
                  </a:lnTo>
                  <a:cubicBezTo>
                    <a:pt x="914431" y="1700786"/>
                    <a:pt x="907729" y="1785048"/>
                    <a:pt x="896838" y="1868388"/>
                  </a:cubicBezTo>
                  <a:cubicBezTo>
                    <a:pt x="886368" y="1949427"/>
                    <a:pt x="871290" y="2029544"/>
                    <a:pt x="859562" y="2110583"/>
                  </a:cubicBezTo>
                  <a:cubicBezTo>
                    <a:pt x="855373" y="2140052"/>
                    <a:pt x="856211" y="2170901"/>
                    <a:pt x="852023" y="2200370"/>
                  </a:cubicBezTo>
                  <a:cubicBezTo>
                    <a:pt x="848672" y="2224313"/>
                    <a:pt x="842809" y="2247796"/>
                    <a:pt x="836107" y="2270818"/>
                  </a:cubicBezTo>
                  <a:cubicBezTo>
                    <a:pt x="829405" y="2293840"/>
                    <a:pt x="820609" y="2315482"/>
                    <a:pt x="819772" y="2340806"/>
                  </a:cubicBezTo>
                  <a:cubicBezTo>
                    <a:pt x="818934" y="2365671"/>
                    <a:pt x="810557" y="2390534"/>
                    <a:pt x="803855" y="2415399"/>
                  </a:cubicBezTo>
                  <a:cubicBezTo>
                    <a:pt x="796735" y="2441644"/>
                    <a:pt x="797573" y="2467889"/>
                    <a:pt x="796735" y="2494595"/>
                  </a:cubicBezTo>
                  <a:cubicBezTo>
                    <a:pt x="795060" y="2539258"/>
                    <a:pt x="792128" y="2584382"/>
                    <a:pt x="784589" y="2628124"/>
                  </a:cubicBezTo>
                  <a:cubicBezTo>
                    <a:pt x="777049" y="2672327"/>
                    <a:pt x="764066" y="2716069"/>
                    <a:pt x="751919" y="2759351"/>
                  </a:cubicBezTo>
                  <a:cubicBezTo>
                    <a:pt x="746474" y="2779611"/>
                    <a:pt x="743123" y="2799410"/>
                    <a:pt x="746055" y="2821051"/>
                  </a:cubicBezTo>
                  <a:cubicBezTo>
                    <a:pt x="752756" y="2869859"/>
                    <a:pt x="757783" y="2919126"/>
                    <a:pt x="762809" y="2968393"/>
                  </a:cubicBezTo>
                  <a:cubicBezTo>
                    <a:pt x="764903" y="2991876"/>
                    <a:pt x="781237" y="3003388"/>
                    <a:pt x="795479" y="3014438"/>
                  </a:cubicBezTo>
                  <a:cubicBezTo>
                    <a:pt x="827311" y="3038842"/>
                    <a:pt x="861656" y="3059101"/>
                    <a:pt x="885949" y="3093635"/>
                  </a:cubicBezTo>
                  <a:cubicBezTo>
                    <a:pt x="887625" y="3095937"/>
                    <a:pt x="891394" y="3098700"/>
                    <a:pt x="893488" y="3098239"/>
                  </a:cubicBezTo>
                  <a:cubicBezTo>
                    <a:pt x="927833" y="3093635"/>
                    <a:pt x="952964" y="3118038"/>
                    <a:pt x="981028" y="3131852"/>
                  </a:cubicBezTo>
                  <a:cubicBezTo>
                    <a:pt x="988985" y="3135996"/>
                    <a:pt x="995268" y="3145205"/>
                    <a:pt x="1001550" y="3153032"/>
                  </a:cubicBezTo>
                  <a:cubicBezTo>
                    <a:pt x="1012440" y="3165925"/>
                    <a:pt x="1004482" y="3176055"/>
                    <a:pt x="994849" y="3182040"/>
                  </a:cubicBezTo>
                  <a:cubicBezTo>
                    <a:pt x="958828" y="3205523"/>
                    <a:pt x="919875" y="3220718"/>
                    <a:pt x="877572" y="3222100"/>
                  </a:cubicBezTo>
                  <a:cubicBezTo>
                    <a:pt x="854954" y="3223020"/>
                    <a:pt x="831918" y="3223020"/>
                    <a:pt x="809301" y="3220718"/>
                  </a:cubicBezTo>
                  <a:cubicBezTo>
                    <a:pt x="797573" y="3219337"/>
                    <a:pt x="785846" y="3213351"/>
                    <a:pt x="774537" y="3207826"/>
                  </a:cubicBezTo>
                  <a:cubicBezTo>
                    <a:pt x="748149" y="3195393"/>
                    <a:pt x="723856" y="3181120"/>
                    <a:pt x="703751" y="3155335"/>
                  </a:cubicBezTo>
                  <a:cubicBezTo>
                    <a:pt x="684485" y="3130471"/>
                    <a:pt x="656004" y="3113895"/>
                    <a:pt x="630034" y="3092254"/>
                  </a:cubicBezTo>
                  <a:cubicBezTo>
                    <a:pt x="627522" y="3105146"/>
                    <a:pt x="625428" y="3115737"/>
                    <a:pt x="623334" y="3128168"/>
                  </a:cubicBezTo>
                  <a:cubicBezTo>
                    <a:pt x="592758" y="3122183"/>
                    <a:pt x="563020" y="3116197"/>
                    <a:pt x="530350" y="3109750"/>
                  </a:cubicBezTo>
                  <a:cubicBezTo>
                    <a:pt x="529512" y="3122643"/>
                    <a:pt x="527837" y="3135996"/>
                    <a:pt x="527837" y="3148889"/>
                  </a:cubicBezTo>
                  <a:cubicBezTo>
                    <a:pt x="527837" y="3169148"/>
                    <a:pt x="529093" y="3189868"/>
                    <a:pt x="529931" y="3210128"/>
                  </a:cubicBezTo>
                  <a:cubicBezTo>
                    <a:pt x="529931" y="3213811"/>
                    <a:pt x="529931" y="3218876"/>
                    <a:pt x="527837" y="3221639"/>
                  </a:cubicBezTo>
                  <a:cubicBezTo>
                    <a:pt x="516528" y="3237755"/>
                    <a:pt x="504381" y="3253410"/>
                    <a:pt x="492235" y="3269065"/>
                  </a:cubicBezTo>
                  <a:cubicBezTo>
                    <a:pt x="489721" y="3271828"/>
                    <a:pt x="485115" y="3272288"/>
                    <a:pt x="485115" y="3272288"/>
                  </a:cubicBezTo>
                  <a:cubicBezTo>
                    <a:pt x="497261" y="3349643"/>
                    <a:pt x="509826" y="3425156"/>
                    <a:pt x="520297" y="3501590"/>
                  </a:cubicBezTo>
                  <a:cubicBezTo>
                    <a:pt x="522392" y="3516324"/>
                    <a:pt x="516109" y="3532440"/>
                    <a:pt x="512758" y="3548096"/>
                  </a:cubicBezTo>
                  <a:cubicBezTo>
                    <a:pt x="503125" y="3594600"/>
                    <a:pt x="503125" y="3594600"/>
                    <a:pt x="459984" y="3600586"/>
                  </a:cubicBezTo>
                  <a:cubicBezTo>
                    <a:pt x="435692" y="3604270"/>
                    <a:pt x="411817" y="3608414"/>
                    <a:pt x="387524" y="3611177"/>
                  </a:cubicBezTo>
                  <a:cubicBezTo>
                    <a:pt x="382916" y="3611637"/>
                    <a:pt x="376634" y="3608874"/>
                    <a:pt x="373703" y="3605190"/>
                  </a:cubicBezTo>
                  <a:cubicBezTo>
                    <a:pt x="355273" y="3578485"/>
                    <a:pt x="336844" y="3551779"/>
                    <a:pt x="319252" y="3524152"/>
                  </a:cubicBezTo>
                  <a:cubicBezTo>
                    <a:pt x="315482" y="3518626"/>
                    <a:pt x="313808" y="3510799"/>
                    <a:pt x="313388" y="3503432"/>
                  </a:cubicBezTo>
                  <a:cubicBezTo>
                    <a:pt x="311714" y="3458308"/>
                    <a:pt x="310037" y="3412724"/>
                    <a:pt x="310037" y="3367140"/>
                  </a:cubicBezTo>
                  <a:cubicBezTo>
                    <a:pt x="310037" y="3340434"/>
                    <a:pt x="314226" y="3313268"/>
                    <a:pt x="315064" y="3286102"/>
                  </a:cubicBezTo>
                  <a:cubicBezTo>
                    <a:pt x="315482" y="3278734"/>
                    <a:pt x="311294" y="3270906"/>
                    <a:pt x="308781" y="3263540"/>
                  </a:cubicBezTo>
                  <a:cubicBezTo>
                    <a:pt x="300404" y="3235913"/>
                    <a:pt x="292865" y="3208286"/>
                    <a:pt x="282813" y="3181580"/>
                  </a:cubicBezTo>
                  <a:cubicBezTo>
                    <a:pt x="273179" y="3156256"/>
                    <a:pt x="272342" y="3131392"/>
                    <a:pt x="276112" y="3105146"/>
                  </a:cubicBezTo>
                  <a:cubicBezTo>
                    <a:pt x="284489" y="3048511"/>
                    <a:pt x="292865" y="2991876"/>
                    <a:pt x="299566" y="2934781"/>
                  </a:cubicBezTo>
                  <a:cubicBezTo>
                    <a:pt x="302079" y="2914061"/>
                    <a:pt x="299566" y="2892881"/>
                    <a:pt x="299566" y="2872161"/>
                  </a:cubicBezTo>
                  <a:cubicBezTo>
                    <a:pt x="299985" y="2831641"/>
                    <a:pt x="301242" y="2791582"/>
                    <a:pt x="301660" y="2751063"/>
                  </a:cubicBezTo>
                  <a:cubicBezTo>
                    <a:pt x="302079" y="2711925"/>
                    <a:pt x="301242" y="2672787"/>
                    <a:pt x="302079" y="2633649"/>
                  </a:cubicBezTo>
                  <a:cubicBezTo>
                    <a:pt x="302917" y="2587145"/>
                    <a:pt x="305431" y="2540640"/>
                    <a:pt x="305011" y="2494135"/>
                  </a:cubicBezTo>
                  <a:cubicBezTo>
                    <a:pt x="305011" y="2459140"/>
                    <a:pt x="311714" y="2426449"/>
                    <a:pt x="326791" y="2396059"/>
                  </a:cubicBezTo>
                  <a:cubicBezTo>
                    <a:pt x="332655" y="2384548"/>
                    <a:pt x="332236" y="2374879"/>
                    <a:pt x="324697" y="2364749"/>
                  </a:cubicBezTo>
                  <a:cubicBezTo>
                    <a:pt x="316320" y="2354159"/>
                    <a:pt x="315902" y="2341727"/>
                    <a:pt x="317158" y="2327913"/>
                  </a:cubicBezTo>
                  <a:cubicBezTo>
                    <a:pt x="324279" y="2254243"/>
                    <a:pt x="331818" y="2181032"/>
                    <a:pt x="336006" y="2106899"/>
                  </a:cubicBezTo>
                  <a:cubicBezTo>
                    <a:pt x="337681" y="2080654"/>
                    <a:pt x="331398" y="2053949"/>
                    <a:pt x="327210" y="2027703"/>
                  </a:cubicBezTo>
                  <a:cubicBezTo>
                    <a:pt x="323021" y="1998695"/>
                    <a:pt x="317577" y="1969687"/>
                    <a:pt x="312131" y="1940678"/>
                  </a:cubicBezTo>
                  <a:cubicBezTo>
                    <a:pt x="310456" y="1931469"/>
                    <a:pt x="304593" y="1922260"/>
                    <a:pt x="305011" y="1913512"/>
                  </a:cubicBezTo>
                  <a:cubicBezTo>
                    <a:pt x="311714" y="1833395"/>
                    <a:pt x="288677" y="1758342"/>
                    <a:pt x="272760" y="1682368"/>
                  </a:cubicBezTo>
                  <a:cubicBezTo>
                    <a:pt x="266896" y="1654281"/>
                    <a:pt x="264802" y="1625273"/>
                    <a:pt x="261452" y="1596726"/>
                  </a:cubicBezTo>
                  <a:cubicBezTo>
                    <a:pt x="260195" y="1583833"/>
                    <a:pt x="259358" y="1572322"/>
                    <a:pt x="246373" y="1566797"/>
                  </a:cubicBezTo>
                  <a:cubicBezTo>
                    <a:pt x="242184" y="1564955"/>
                    <a:pt x="237996" y="1556666"/>
                    <a:pt x="237577" y="1551142"/>
                  </a:cubicBezTo>
                  <a:lnTo>
                    <a:pt x="233749" y="1490414"/>
                  </a:lnTo>
                  <a:lnTo>
                    <a:pt x="175862" y="1473864"/>
                  </a:lnTo>
                  <a:cubicBezTo>
                    <a:pt x="147300" y="1465716"/>
                    <a:pt x="119012" y="1456585"/>
                    <a:pt x="90175" y="1449376"/>
                  </a:cubicBezTo>
                  <a:cubicBezTo>
                    <a:pt x="83951" y="1447819"/>
                    <a:pt x="77931" y="1445508"/>
                    <a:pt x="71775" y="1443631"/>
                  </a:cubicBezTo>
                  <a:cubicBezTo>
                    <a:pt x="65046" y="1441594"/>
                    <a:pt x="67953" y="1436261"/>
                    <a:pt x="68891" y="1432852"/>
                  </a:cubicBezTo>
                  <a:cubicBezTo>
                    <a:pt x="75826" y="1407905"/>
                    <a:pt x="82532" y="1382890"/>
                    <a:pt x="89031" y="1357830"/>
                  </a:cubicBezTo>
                  <a:cubicBezTo>
                    <a:pt x="96126" y="1330412"/>
                    <a:pt x="103907" y="1303177"/>
                    <a:pt x="111208" y="1275805"/>
                  </a:cubicBezTo>
                  <a:cubicBezTo>
                    <a:pt x="115557" y="1259555"/>
                    <a:pt x="119402" y="1243192"/>
                    <a:pt x="123727" y="1226942"/>
                  </a:cubicBezTo>
                  <a:cubicBezTo>
                    <a:pt x="129998" y="1203278"/>
                    <a:pt x="136475" y="1179682"/>
                    <a:pt x="142906" y="1156063"/>
                  </a:cubicBezTo>
                  <a:cubicBezTo>
                    <a:pt x="147872" y="1137822"/>
                    <a:pt x="152839" y="1119582"/>
                    <a:pt x="157897" y="1101387"/>
                  </a:cubicBezTo>
                  <a:cubicBezTo>
                    <a:pt x="158858" y="1097931"/>
                    <a:pt x="156569" y="1095895"/>
                    <a:pt x="154876" y="1093720"/>
                  </a:cubicBezTo>
                  <a:cubicBezTo>
                    <a:pt x="128716" y="1060283"/>
                    <a:pt x="102511" y="1026869"/>
                    <a:pt x="76284" y="993478"/>
                  </a:cubicBezTo>
                  <a:cubicBezTo>
                    <a:pt x="51703" y="962169"/>
                    <a:pt x="27123" y="930860"/>
                    <a:pt x="2429" y="899666"/>
                  </a:cubicBezTo>
                  <a:cubicBezTo>
                    <a:pt x="232" y="896897"/>
                    <a:pt x="-295" y="894082"/>
                    <a:pt x="140" y="890923"/>
                  </a:cubicBezTo>
                  <a:cubicBezTo>
                    <a:pt x="2795" y="871585"/>
                    <a:pt x="3459" y="852039"/>
                    <a:pt x="6365" y="832700"/>
                  </a:cubicBezTo>
                  <a:cubicBezTo>
                    <a:pt x="8608" y="817710"/>
                    <a:pt x="9020" y="802467"/>
                    <a:pt x="10577" y="787362"/>
                  </a:cubicBezTo>
                  <a:cubicBezTo>
                    <a:pt x="12408" y="769625"/>
                    <a:pt x="14582" y="751911"/>
                    <a:pt x="16573" y="734197"/>
                  </a:cubicBezTo>
                  <a:cubicBezTo>
                    <a:pt x="17397" y="727011"/>
                    <a:pt x="18129" y="719824"/>
                    <a:pt x="18976" y="712638"/>
                  </a:cubicBezTo>
                  <a:cubicBezTo>
                    <a:pt x="22889" y="679613"/>
                    <a:pt x="25979" y="646473"/>
                    <a:pt x="31060" y="613631"/>
                  </a:cubicBezTo>
                  <a:cubicBezTo>
                    <a:pt x="34607" y="590859"/>
                    <a:pt x="37216" y="567927"/>
                    <a:pt x="41359" y="545224"/>
                  </a:cubicBezTo>
                  <a:cubicBezTo>
                    <a:pt x="45158" y="524397"/>
                    <a:pt x="47515" y="503342"/>
                    <a:pt x="51063" y="482469"/>
                  </a:cubicBezTo>
                  <a:cubicBezTo>
                    <a:pt x="54244" y="463771"/>
                    <a:pt x="58157" y="445187"/>
                    <a:pt x="61797" y="426558"/>
                  </a:cubicBezTo>
                  <a:cubicBezTo>
                    <a:pt x="64978" y="410262"/>
                    <a:pt x="67426" y="393784"/>
                    <a:pt x="71592" y="377741"/>
                  </a:cubicBezTo>
                  <a:cubicBezTo>
                    <a:pt x="76100" y="360393"/>
                    <a:pt x="79854" y="342862"/>
                    <a:pt x="84912" y="325628"/>
                  </a:cubicBezTo>
                  <a:cubicBezTo>
                    <a:pt x="90610" y="306266"/>
                    <a:pt x="95737" y="286744"/>
                    <a:pt x="103427" y="268115"/>
                  </a:cubicBezTo>
                  <a:cubicBezTo>
                    <a:pt x="125146" y="215568"/>
                    <a:pt x="151923" y="166499"/>
                    <a:pt x="200328" y="132925"/>
                  </a:cubicBezTo>
                  <a:cubicBezTo>
                    <a:pt x="225343" y="115554"/>
                    <a:pt x="253425" y="105621"/>
                    <a:pt x="282559" y="98206"/>
                  </a:cubicBezTo>
                  <a:cubicBezTo>
                    <a:pt x="302379" y="93148"/>
                    <a:pt x="322427" y="89326"/>
                    <a:pt x="342796" y="87312"/>
                  </a:cubicBezTo>
                  <a:cubicBezTo>
                    <a:pt x="349113" y="86694"/>
                    <a:pt x="354422" y="84131"/>
                    <a:pt x="358725" y="78821"/>
                  </a:cubicBezTo>
                  <a:cubicBezTo>
                    <a:pt x="377286" y="55935"/>
                    <a:pt x="396190" y="33368"/>
                    <a:pt x="414957" y="10665"/>
                  </a:cubicBezTo>
                  <a:cubicBezTo>
                    <a:pt x="419786" y="4829"/>
                    <a:pt x="422258" y="5058"/>
                    <a:pt x="425301" y="11787"/>
                  </a:cubicBezTo>
                  <a:cubicBezTo>
                    <a:pt x="429719" y="8308"/>
                    <a:pt x="432213" y="2861"/>
                    <a:pt x="437248" y="0"/>
                  </a:cubicBezTo>
                  <a:close/>
                </a:path>
              </a:pathLst>
            </a:custGeom>
            <a:solidFill>
              <a:srgbClr val="000000"/>
            </a:solidFill>
            <a:ln>
              <a:noFill/>
            </a:ln>
            <a:effectLst>
              <a:outerShdw blurRad="149987" algn="ctr" dir="8460000" dist="250190">
                <a:srgbClr val="000000">
                  <a:alpha val="2784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215" name="Google Shape;215;g27a5183edaa_8_309"/>
            <p:cNvSpPr/>
            <p:nvPr/>
          </p:nvSpPr>
          <p:spPr>
            <a:xfrm>
              <a:off x="1708017" y="2177274"/>
              <a:ext cx="477550" cy="1180915"/>
            </a:xfrm>
            <a:custGeom>
              <a:rect b="b" l="l" r="r" t="t"/>
              <a:pathLst>
                <a:path extrusionOk="0" h="2845579" w="1150722">
                  <a:moveTo>
                    <a:pt x="1150686" y="2531491"/>
                  </a:moveTo>
                  <a:cubicBezTo>
                    <a:pt x="1151294" y="2500932"/>
                    <a:pt x="1144110" y="2471313"/>
                    <a:pt x="1142895" y="2440920"/>
                  </a:cubicBezTo>
                  <a:cubicBezTo>
                    <a:pt x="1141126" y="2396105"/>
                    <a:pt x="1136816" y="2351345"/>
                    <a:pt x="1132119" y="2306695"/>
                  </a:cubicBezTo>
                  <a:cubicBezTo>
                    <a:pt x="1126040" y="2248839"/>
                    <a:pt x="1122338" y="2190761"/>
                    <a:pt x="1115154" y="2132960"/>
                  </a:cubicBezTo>
                  <a:cubicBezTo>
                    <a:pt x="1111673" y="2104943"/>
                    <a:pt x="1107860" y="2076650"/>
                    <a:pt x="1105484" y="2048302"/>
                  </a:cubicBezTo>
                  <a:cubicBezTo>
                    <a:pt x="1101671" y="2003321"/>
                    <a:pt x="1093493" y="1958727"/>
                    <a:pt x="1086419" y="1914077"/>
                  </a:cubicBezTo>
                  <a:cubicBezTo>
                    <a:pt x="1077081" y="1855226"/>
                    <a:pt x="1068902" y="1796153"/>
                    <a:pt x="1056745" y="1737910"/>
                  </a:cubicBezTo>
                  <a:cubicBezTo>
                    <a:pt x="1044478" y="1679003"/>
                    <a:pt x="1032210" y="1620207"/>
                    <a:pt x="1023092" y="1560748"/>
                  </a:cubicBezTo>
                  <a:cubicBezTo>
                    <a:pt x="1022318" y="1555664"/>
                    <a:pt x="1020605" y="1551962"/>
                    <a:pt x="1016185" y="1549530"/>
                  </a:cubicBezTo>
                  <a:cubicBezTo>
                    <a:pt x="1012538" y="1543065"/>
                    <a:pt x="1015079" y="1535771"/>
                    <a:pt x="1013201" y="1528974"/>
                  </a:cubicBezTo>
                  <a:cubicBezTo>
                    <a:pt x="1002149" y="1489353"/>
                    <a:pt x="993694" y="1449069"/>
                    <a:pt x="982753" y="1409448"/>
                  </a:cubicBezTo>
                  <a:cubicBezTo>
                    <a:pt x="947663" y="1282019"/>
                    <a:pt x="907545" y="1156194"/>
                    <a:pt x="861458" y="1032302"/>
                  </a:cubicBezTo>
                  <a:cubicBezTo>
                    <a:pt x="849246" y="995996"/>
                    <a:pt x="832226" y="961570"/>
                    <a:pt x="819571" y="925430"/>
                  </a:cubicBezTo>
                  <a:cubicBezTo>
                    <a:pt x="817472" y="921396"/>
                    <a:pt x="815040" y="917528"/>
                    <a:pt x="813327" y="913384"/>
                  </a:cubicBezTo>
                  <a:cubicBezTo>
                    <a:pt x="785421" y="845691"/>
                    <a:pt x="756355" y="778551"/>
                    <a:pt x="722978" y="713289"/>
                  </a:cubicBezTo>
                  <a:cubicBezTo>
                    <a:pt x="710379" y="688643"/>
                    <a:pt x="693746" y="666098"/>
                    <a:pt x="684573" y="639628"/>
                  </a:cubicBezTo>
                  <a:cubicBezTo>
                    <a:pt x="674018" y="634876"/>
                    <a:pt x="674515" y="622277"/>
                    <a:pt x="667276" y="615203"/>
                  </a:cubicBezTo>
                  <a:cubicBezTo>
                    <a:pt x="660701" y="603654"/>
                    <a:pt x="654014" y="592105"/>
                    <a:pt x="645504" y="581882"/>
                  </a:cubicBezTo>
                  <a:cubicBezTo>
                    <a:pt x="636442" y="571051"/>
                    <a:pt x="629092" y="559502"/>
                    <a:pt x="625998" y="545632"/>
                  </a:cubicBezTo>
                  <a:cubicBezTo>
                    <a:pt x="621853" y="527009"/>
                    <a:pt x="615111" y="509216"/>
                    <a:pt x="608978" y="491201"/>
                  </a:cubicBezTo>
                  <a:cubicBezTo>
                    <a:pt x="605496" y="476392"/>
                    <a:pt x="596489" y="464179"/>
                    <a:pt x="589692" y="450972"/>
                  </a:cubicBezTo>
                  <a:cubicBezTo>
                    <a:pt x="589692" y="450972"/>
                    <a:pt x="589692" y="450972"/>
                    <a:pt x="589692" y="450972"/>
                  </a:cubicBezTo>
                  <a:cubicBezTo>
                    <a:pt x="587813" y="438760"/>
                    <a:pt x="585990" y="426548"/>
                    <a:pt x="584111" y="414280"/>
                  </a:cubicBezTo>
                  <a:cubicBezTo>
                    <a:pt x="576154" y="397150"/>
                    <a:pt x="579414" y="377643"/>
                    <a:pt x="573225" y="360292"/>
                  </a:cubicBezTo>
                  <a:cubicBezTo>
                    <a:pt x="567257" y="343659"/>
                    <a:pt x="571954" y="324207"/>
                    <a:pt x="559355" y="309453"/>
                  </a:cubicBezTo>
                  <a:cubicBezTo>
                    <a:pt x="531835" y="324870"/>
                    <a:pt x="500890" y="326252"/>
                    <a:pt x="470829" y="331004"/>
                  </a:cubicBezTo>
                  <a:cubicBezTo>
                    <a:pt x="465911" y="331778"/>
                    <a:pt x="462319" y="328352"/>
                    <a:pt x="458396" y="325589"/>
                  </a:cubicBezTo>
                  <a:cubicBezTo>
                    <a:pt x="422035" y="299783"/>
                    <a:pt x="385674" y="273976"/>
                    <a:pt x="349092" y="248502"/>
                  </a:cubicBezTo>
                  <a:cubicBezTo>
                    <a:pt x="263827" y="189264"/>
                    <a:pt x="178451" y="130191"/>
                    <a:pt x="93131" y="71064"/>
                  </a:cubicBezTo>
                  <a:cubicBezTo>
                    <a:pt x="68153" y="53712"/>
                    <a:pt x="38479" y="39234"/>
                    <a:pt x="48094" y="0"/>
                  </a:cubicBezTo>
                  <a:cubicBezTo>
                    <a:pt x="35937" y="6907"/>
                    <a:pt x="29914" y="20059"/>
                    <a:pt x="19249" y="28459"/>
                  </a:cubicBezTo>
                  <a:cubicBezTo>
                    <a:pt x="-5452" y="52110"/>
                    <a:pt x="-5452" y="52110"/>
                    <a:pt x="13944" y="80955"/>
                  </a:cubicBezTo>
                  <a:cubicBezTo>
                    <a:pt x="14883" y="82392"/>
                    <a:pt x="15546" y="84050"/>
                    <a:pt x="16431" y="85486"/>
                  </a:cubicBezTo>
                  <a:cubicBezTo>
                    <a:pt x="62904" y="160695"/>
                    <a:pt x="109764" y="235626"/>
                    <a:pt x="155740" y="311111"/>
                  </a:cubicBezTo>
                  <a:cubicBezTo>
                    <a:pt x="234484" y="440584"/>
                    <a:pt x="311019" y="571383"/>
                    <a:pt x="381530" y="705498"/>
                  </a:cubicBezTo>
                  <a:cubicBezTo>
                    <a:pt x="446570" y="829168"/>
                    <a:pt x="505753" y="955381"/>
                    <a:pt x="552282" y="1087506"/>
                  </a:cubicBezTo>
                  <a:cubicBezTo>
                    <a:pt x="577259" y="1158459"/>
                    <a:pt x="598036" y="1230462"/>
                    <a:pt x="615111" y="1303570"/>
                  </a:cubicBezTo>
                  <a:cubicBezTo>
                    <a:pt x="623898" y="1341257"/>
                    <a:pt x="629424" y="1379718"/>
                    <a:pt x="635613" y="1418068"/>
                  </a:cubicBezTo>
                  <a:cubicBezTo>
                    <a:pt x="650533" y="1510959"/>
                    <a:pt x="655285" y="1604348"/>
                    <a:pt x="655119" y="1698068"/>
                  </a:cubicBezTo>
                  <a:cubicBezTo>
                    <a:pt x="655009" y="1752277"/>
                    <a:pt x="653738" y="1806597"/>
                    <a:pt x="647549" y="1860420"/>
                  </a:cubicBezTo>
                  <a:cubicBezTo>
                    <a:pt x="640752" y="1919769"/>
                    <a:pt x="633181" y="1979062"/>
                    <a:pt x="622240" y="2038024"/>
                  </a:cubicBezTo>
                  <a:cubicBezTo>
                    <a:pt x="611796" y="2094333"/>
                    <a:pt x="601683" y="2150698"/>
                    <a:pt x="587316" y="2206013"/>
                  </a:cubicBezTo>
                  <a:cubicBezTo>
                    <a:pt x="568196" y="2279618"/>
                    <a:pt x="546369" y="2352505"/>
                    <a:pt x="522883" y="2424951"/>
                  </a:cubicBezTo>
                  <a:cubicBezTo>
                    <a:pt x="495641" y="2509000"/>
                    <a:pt x="465856" y="2592055"/>
                    <a:pt x="435905" y="2675110"/>
                  </a:cubicBezTo>
                  <a:cubicBezTo>
                    <a:pt x="424964" y="2705448"/>
                    <a:pt x="412420" y="2735232"/>
                    <a:pt x="401147" y="2765459"/>
                  </a:cubicBezTo>
                  <a:cubicBezTo>
                    <a:pt x="398605" y="2772201"/>
                    <a:pt x="392029" y="2783750"/>
                    <a:pt x="404905" y="2784745"/>
                  </a:cubicBezTo>
                  <a:cubicBezTo>
                    <a:pt x="417890" y="2785684"/>
                    <a:pt x="429716" y="2790160"/>
                    <a:pt x="442371" y="2791929"/>
                  </a:cubicBezTo>
                  <a:cubicBezTo>
                    <a:pt x="479173" y="2797068"/>
                    <a:pt x="515810" y="2803865"/>
                    <a:pt x="552503" y="2809888"/>
                  </a:cubicBezTo>
                  <a:cubicBezTo>
                    <a:pt x="592455" y="2816464"/>
                    <a:pt x="632297" y="2823924"/>
                    <a:pt x="672471" y="2829063"/>
                  </a:cubicBezTo>
                  <a:cubicBezTo>
                    <a:pt x="718115" y="2834865"/>
                    <a:pt x="764091" y="2838623"/>
                    <a:pt x="809901" y="2843099"/>
                  </a:cubicBezTo>
                  <a:cubicBezTo>
                    <a:pt x="860187" y="2848017"/>
                    <a:pt x="910252" y="2845641"/>
                    <a:pt x="959710" y="2835805"/>
                  </a:cubicBezTo>
                  <a:cubicBezTo>
                    <a:pt x="1032707" y="2821271"/>
                    <a:pt x="1086585" y="2778169"/>
                    <a:pt x="1129522" y="2719428"/>
                  </a:cubicBezTo>
                  <a:cubicBezTo>
                    <a:pt x="1135048" y="2711858"/>
                    <a:pt x="1139524" y="2704453"/>
                    <a:pt x="1138750" y="2693898"/>
                  </a:cubicBezTo>
                  <a:cubicBezTo>
                    <a:pt x="1136485" y="2663616"/>
                    <a:pt x="1135490" y="2633279"/>
                    <a:pt x="1133998" y="2602941"/>
                  </a:cubicBezTo>
                  <a:cubicBezTo>
                    <a:pt x="1135379" y="2593934"/>
                    <a:pt x="1135545" y="2585203"/>
                    <a:pt x="1141016" y="2576638"/>
                  </a:cubicBezTo>
                  <a:cubicBezTo>
                    <a:pt x="1149471" y="2563265"/>
                    <a:pt x="1150355" y="2547571"/>
                    <a:pt x="1150686" y="2531491"/>
                  </a:cubicBezTo>
                  <a:close/>
                </a:path>
              </a:pathLst>
            </a:custGeom>
            <a:solidFill>
              <a:srgbClr val="FFFFFF"/>
            </a:solidFill>
            <a:ln>
              <a:noFill/>
            </a:ln>
            <a:effectLst>
              <a:outerShdw blurRad="149987" algn="ctr" dir="8460000" dist="250190">
                <a:srgbClr val="000000">
                  <a:alpha val="2784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216" name="Google Shape;216;g27a5183edaa_8_309"/>
            <p:cNvSpPr/>
            <p:nvPr/>
          </p:nvSpPr>
          <p:spPr>
            <a:xfrm>
              <a:off x="1698682" y="1796216"/>
              <a:ext cx="373721" cy="520970"/>
            </a:xfrm>
            <a:custGeom>
              <a:rect b="b" l="l" r="r" t="t"/>
              <a:pathLst>
                <a:path extrusionOk="0" h="1255350" w="900533">
                  <a:moveTo>
                    <a:pt x="895767" y="304477"/>
                  </a:moveTo>
                  <a:cubicBezTo>
                    <a:pt x="889081" y="330283"/>
                    <a:pt x="894165" y="356863"/>
                    <a:pt x="890628" y="382779"/>
                  </a:cubicBezTo>
                  <a:cubicBezTo>
                    <a:pt x="887699" y="404165"/>
                    <a:pt x="886484" y="425992"/>
                    <a:pt x="879576" y="446770"/>
                  </a:cubicBezTo>
                  <a:cubicBezTo>
                    <a:pt x="878140" y="451080"/>
                    <a:pt x="878084" y="455943"/>
                    <a:pt x="877974" y="460529"/>
                  </a:cubicBezTo>
                  <a:cubicBezTo>
                    <a:pt x="877421" y="487938"/>
                    <a:pt x="875598" y="515457"/>
                    <a:pt x="876869" y="542811"/>
                  </a:cubicBezTo>
                  <a:cubicBezTo>
                    <a:pt x="878913" y="587903"/>
                    <a:pt x="872669" y="632552"/>
                    <a:pt x="868580" y="676981"/>
                  </a:cubicBezTo>
                  <a:cubicBezTo>
                    <a:pt x="863441" y="733401"/>
                    <a:pt x="851615" y="789434"/>
                    <a:pt x="820228" y="838615"/>
                  </a:cubicBezTo>
                  <a:cubicBezTo>
                    <a:pt x="798400" y="872876"/>
                    <a:pt x="772704" y="904539"/>
                    <a:pt x="753585" y="940679"/>
                  </a:cubicBezTo>
                  <a:cubicBezTo>
                    <a:pt x="735018" y="975658"/>
                    <a:pt x="715622" y="1010251"/>
                    <a:pt x="695728" y="1044456"/>
                  </a:cubicBezTo>
                  <a:cubicBezTo>
                    <a:pt x="679979" y="1071533"/>
                    <a:pt x="659202" y="1091261"/>
                    <a:pt x="624443" y="1090598"/>
                  </a:cubicBezTo>
                  <a:cubicBezTo>
                    <a:pt x="598250" y="1090100"/>
                    <a:pt x="595156" y="1092753"/>
                    <a:pt x="592614" y="1118614"/>
                  </a:cubicBezTo>
                  <a:cubicBezTo>
                    <a:pt x="588967" y="1155583"/>
                    <a:pt x="580015" y="1192054"/>
                    <a:pt x="581894" y="1229520"/>
                  </a:cubicBezTo>
                  <a:cubicBezTo>
                    <a:pt x="579959" y="1234659"/>
                    <a:pt x="576755" y="1238748"/>
                    <a:pt x="571339" y="1240406"/>
                  </a:cubicBezTo>
                  <a:cubicBezTo>
                    <a:pt x="547301" y="1247645"/>
                    <a:pt x="522711" y="1252453"/>
                    <a:pt x="497789" y="1255216"/>
                  </a:cubicBezTo>
                  <a:cubicBezTo>
                    <a:pt x="489279" y="1256155"/>
                    <a:pt x="482040" y="1252066"/>
                    <a:pt x="475188" y="1247258"/>
                  </a:cubicBezTo>
                  <a:cubicBezTo>
                    <a:pt x="386275" y="1185202"/>
                    <a:pt x="297197" y="1123422"/>
                    <a:pt x="208450" y="1061200"/>
                  </a:cubicBezTo>
                  <a:cubicBezTo>
                    <a:pt x="166950" y="1032078"/>
                    <a:pt x="125119" y="1003454"/>
                    <a:pt x="84006" y="973724"/>
                  </a:cubicBezTo>
                  <a:cubicBezTo>
                    <a:pt x="64444" y="959578"/>
                    <a:pt x="61018" y="943276"/>
                    <a:pt x="70633" y="920067"/>
                  </a:cubicBezTo>
                  <a:cubicBezTo>
                    <a:pt x="70965" y="854640"/>
                    <a:pt x="70965" y="789268"/>
                    <a:pt x="71738" y="723841"/>
                  </a:cubicBezTo>
                  <a:cubicBezTo>
                    <a:pt x="71904" y="707595"/>
                    <a:pt x="74888" y="691403"/>
                    <a:pt x="75717" y="675157"/>
                  </a:cubicBezTo>
                  <a:cubicBezTo>
                    <a:pt x="76933" y="651340"/>
                    <a:pt x="80469" y="629237"/>
                    <a:pt x="59637" y="607685"/>
                  </a:cubicBezTo>
                  <a:cubicBezTo>
                    <a:pt x="31675" y="578840"/>
                    <a:pt x="22447" y="539330"/>
                    <a:pt x="13053" y="500206"/>
                  </a:cubicBezTo>
                  <a:cubicBezTo>
                    <a:pt x="1835" y="453512"/>
                    <a:pt x="-1204" y="406873"/>
                    <a:pt x="398" y="359405"/>
                  </a:cubicBezTo>
                  <a:cubicBezTo>
                    <a:pt x="1283" y="332383"/>
                    <a:pt x="11671" y="310776"/>
                    <a:pt x="35599" y="296740"/>
                  </a:cubicBezTo>
                  <a:cubicBezTo>
                    <a:pt x="65107" y="284528"/>
                    <a:pt x="90416" y="294143"/>
                    <a:pt x="112962" y="313153"/>
                  </a:cubicBezTo>
                  <a:cubicBezTo>
                    <a:pt x="146504" y="341390"/>
                    <a:pt x="157943" y="380790"/>
                    <a:pt x="162585" y="422014"/>
                  </a:cubicBezTo>
                  <a:cubicBezTo>
                    <a:pt x="164906" y="442902"/>
                    <a:pt x="171813" y="463071"/>
                    <a:pt x="171150" y="484346"/>
                  </a:cubicBezTo>
                  <a:cubicBezTo>
                    <a:pt x="170984" y="489596"/>
                    <a:pt x="172753" y="495840"/>
                    <a:pt x="179384" y="495840"/>
                  </a:cubicBezTo>
                  <a:cubicBezTo>
                    <a:pt x="186567" y="495896"/>
                    <a:pt x="186402" y="488878"/>
                    <a:pt x="187120" y="484070"/>
                  </a:cubicBezTo>
                  <a:cubicBezTo>
                    <a:pt x="194580" y="432126"/>
                    <a:pt x="203366" y="380403"/>
                    <a:pt x="213479" y="328957"/>
                  </a:cubicBezTo>
                  <a:cubicBezTo>
                    <a:pt x="228786" y="251041"/>
                    <a:pt x="245087" y="173457"/>
                    <a:pt x="282553" y="102061"/>
                  </a:cubicBezTo>
                  <a:cubicBezTo>
                    <a:pt x="317311" y="35861"/>
                    <a:pt x="371576" y="3644"/>
                    <a:pt x="445900" y="329"/>
                  </a:cubicBezTo>
                  <a:cubicBezTo>
                    <a:pt x="512819" y="-2655"/>
                    <a:pt x="576589" y="15415"/>
                    <a:pt x="641684" y="24588"/>
                  </a:cubicBezTo>
                  <a:cubicBezTo>
                    <a:pt x="674619" y="29229"/>
                    <a:pt x="707333" y="35087"/>
                    <a:pt x="740323" y="39342"/>
                  </a:cubicBezTo>
                  <a:cubicBezTo>
                    <a:pt x="761818" y="42105"/>
                    <a:pt x="782983" y="46305"/>
                    <a:pt x="803374" y="53599"/>
                  </a:cubicBezTo>
                  <a:cubicBezTo>
                    <a:pt x="833821" y="64485"/>
                    <a:pt x="853881" y="86644"/>
                    <a:pt x="867254" y="115158"/>
                  </a:cubicBezTo>
                  <a:cubicBezTo>
                    <a:pt x="882726" y="148203"/>
                    <a:pt x="892120" y="183403"/>
                    <a:pt x="895601" y="219377"/>
                  </a:cubicBezTo>
                  <a:cubicBezTo>
                    <a:pt x="898309" y="247560"/>
                    <a:pt x="905106" y="276184"/>
                    <a:pt x="895767" y="304477"/>
                  </a:cubicBezTo>
                  <a:close/>
                </a:path>
              </a:pathLst>
            </a:custGeom>
            <a:solidFill>
              <a:srgbClr val="F9C0A4"/>
            </a:solidFill>
            <a:ln>
              <a:noFill/>
            </a:ln>
            <a:effectLst>
              <a:outerShdw blurRad="149987" algn="ctr" dir="8460000" dist="250190">
                <a:srgbClr val="000000">
                  <a:alpha val="2784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217" name="Google Shape;217;g27a5183edaa_8_309"/>
            <p:cNvSpPr/>
            <p:nvPr/>
          </p:nvSpPr>
          <p:spPr>
            <a:xfrm>
              <a:off x="1711563" y="1665800"/>
              <a:ext cx="372533" cy="340577"/>
            </a:xfrm>
            <a:custGeom>
              <a:rect b="b" l="l" r="r" t="t"/>
              <a:pathLst>
                <a:path extrusionOk="0" h="820668" w="897671">
                  <a:moveTo>
                    <a:pt x="864666" y="619366"/>
                  </a:moveTo>
                  <a:cubicBezTo>
                    <a:pt x="864777" y="576761"/>
                    <a:pt x="860301" y="534488"/>
                    <a:pt x="852012" y="492933"/>
                  </a:cubicBezTo>
                  <a:cubicBezTo>
                    <a:pt x="846265" y="464198"/>
                    <a:pt x="837202" y="435573"/>
                    <a:pt x="819906" y="411204"/>
                  </a:cubicBezTo>
                  <a:cubicBezTo>
                    <a:pt x="801670" y="385508"/>
                    <a:pt x="775643" y="371141"/>
                    <a:pt x="744753" y="365670"/>
                  </a:cubicBezTo>
                  <a:cubicBezTo>
                    <a:pt x="705298" y="358597"/>
                    <a:pt x="665400" y="354563"/>
                    <a:pt x="625779" y="348595"/>
                  </a:cubicBezTo>
                  <a:cubicBezTo>
                    <a:pt x="579361" y="341577"/>
                    <a:pt x="533717" y="328702"/>
                    <a:pt x="487189" y="323728"/>
                  </a:cubicBezTo>
                  <a:cubicBezTo>
                    <a:pt x="415793" y="316103"/>
                    <a:pt x="343901" y="313947"/>
                    <a:pt x="288476" y="372743"/>
                  </a:cubicBezTo>
                  <a:cubicBezTo>
                    <a:pt x="256757" y="406341"/>
                    <a:pt x="239074" y="448228"/>
                    <a:pt x="225259" y="491386"/>
                  </a:cubicBezTo>
                  <a:cubicBezTo>
                    <a:pt x="204260" y="557034"/>
                    <a:pt x="189616" y="624229"/>
                    <a:pt x="179117" y="692419"/>
                  </a:cubicBezTo>
                  <a:cubicBezTo>
                    <a:pt x="173149" y="731267"/>
                    <a:pt x="166242" y="770004"/>
                    <a:pt x="159390" y="808685"/>
                  </a:cubicBezTo>
                  <a:cubicBezTo>
                    <a:pt x="158561" y="813438"/>
                    <a:pt x="160495" y="823053"/>
                    <a:pt x="150990" y="820124"/>
                  </a:cubicBezTo>
                  <a:cubicBezTo>
                    <a:pt x="143917" y="817969"/>
                    <a:pt x="134523" y="818521"/>
                    <a:pt x="133860" y="805038"/>
                  </a:cubicBezTo>
                  <a:cubicBezTo>
                    <a:pt x="131870" y="762765"/>
                    <a:pt x="127836" y="720546"/>
                    <a:pt x="111701" y="680704"/>
                  </a:cubicBezTo>
                  <a:cubicBezTo>
                    <a:pt x="90536" y="628484"/>
                    <a:pt x="61801" y="610083"/>
                    <a:pt x="4442" y="611796"/>
                  </a:cubicBezTo>
                  <a:cubicBezTo>
                    <a:pt x="-1747" y="584166"/>
                    <a:pt x="-200" y="555984"/>
                    <a:pt x="1569" y="528299"/>
                  </a:cubicBezTo>
                  <a:cubicBezTo>
                    <a:pt x="6652" y="448449"/>
                    <a:pt x="25551" y="371804"/>
                    <a:pt x="59978" y="299138"/>
                  </a:cubicBezTo>
                  <a:cubicBezTo>
                    <a:pt x="91752" y="232053"/>
                    <a:pt x="131539" y="170936"/>
                    <a:pt x="187019" y="120926"/>
                  </a:cubicBezTo>
                  <a:cubicBezTo>
                    <a:pt x="218904" y="92136"/>
                    <a:pt x="257696" y="75392"/>
                    <a:pt x="296709" y="58980"/>
                  </a:cubicBezTo>
                  <a:cubicBezTo>
                    <a:pt x="359042" y="32732"/>
                    <a:pt x="422977" y="11181"/>
                    <a:pt x="490338" y="3887"/>
                  </a:cubicBezTo>
                  <a:cubicBezTo>
                    <a:pt x="552008" y="-2800"/>
                    <a:pt x="613788" y="-4402"/>
                    <a:pt x="670429" y="28919"/>
                  </a:cubicBezTo>
                  <a:cubicBezTo>
                    <a:pt x="713752" y="54394"/>
                    <a:pt x="743372" y="92523"/>
                    <a:pt x="769454" y="134023"/>
                  </a:cubicBezTo>
                  <a:cubicBezTo>
                    <a:pt x="814048" y="204865"/>
                    <a:pt x="841402" y="283720"/>
                    <a:pt x="874723" y="359813"/>
                  </a:cubicBezTo>
                  <a:cubicBezTo>
                    <a:pt x="894893" y="405954"/>
                    <a:pt x="903237" y="453256"/>
                    <a:pt x="893788" y="502769"/>
                  </a:cubicBezTo>
                  <a:cubicBezTo>
                    <a:pt x="886659" y="540290"/>
                    <a:pt x="877818" y="577535"/>
                    <a:pt x="869474" y="614835"/>
                  </a:cubicBezTo>
                  <a:cubicBezTo>
                    <a:pt x="869087" y="616603"/>
                    <a:pt x="866324" y="617874"/>
                    <a:pt x="864666" y="619366"/>
                  </a:cubicBezTo>
                  <a:close/>
                </a:path>
              </a:pathLst>
            </a:custGeom>
            <a:solidFill>
              <a:srgbClr val="130D0A"/>
            </a:solidFill>
            <a:ln>
              <a:noFill/>
            </a:ln>
            <a:effectLst>
              <a:outerShdw blurRad="149987" algn="ctr" dir="8460000" dist="250190">
                <a:srgbClr val="000000">
                  <a:alpha val="2784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218" name="Google Shape;218;g27a5183edaa_8_309"/>
            <p:cNvSpPr/>
            <p:nvPr/>
          </p:nvSpPr>
          <p:spPr>
            <a:xfrm>
              <a:off x="1894737" y="2333316"/>
              <a:ext cx="290429" cy="961621"/>
            </a:xfrm>
            <a:custGeom>
              <a:rect b="b" l="l" r="r" t="t"/>
              <a:pathLst>
                <a:path extrusionOk="0" h="2317160" w="699829">
                  <a:moveTo>
                    <a:pt x="683050" y="2226176"/>
                  </a:moveTo>
                  <a:cubicBezTo>
                    <a:pt x="665477" y="2243362"/>
                    <a:pt x="661554" y="2267842"/>
                    <a:pt x="650170" y="2288288"/>
                  </a:cubicBezTo>
                  <a:cubicBezTo>
                    <a:pt x="648181" y="2291825"/>
                    <a:pt x="646799" y="2295693"/>
                    <a:pt x="645086" y="2299340"/>
                  </a:cubicBezTo>
                  <a:cubicBezTo>
                    <a:pt x="634587" y="2322217"/>
                    <a:pt x="634753" y="2322052"/>
                    <a:pt x="617622" y="2304645"/>
                  </a:cubicBezTo>
                  <a:cubicBezTo>
                    <a:pt x="570873" y="2257066"/>
                    <a:pt x="524344" y="2209378"/>
                    <a:pt x="476877" y="2162518"/>
                  </a:cubicBezTo>
                  <a:cubicBezTo>
                    <a:pt x="467427" y="2153179"/>
                    <a:pt x="463283" y="2142016"/>
                    <a:pt x="461128" y="2130633"/>
                  </a:cubicBezTo>
                  <a:cubicBezTo>
                    <a:pt x="445931" y="2050120"/>
                    <a:pt x="432061" y="1969275"/>
                    <a:pt x="417031" y="1888707"/>
                  </a:cubicBezTo>
                  <a:cubicBezTo>
                    <a:pt x="404155" y="1819632"/>
                    <a:pt x="389953" y="1750835"/>
                    <a:pt x="377023" y="1681816"/>
                  </a:cubicBezTo>
                  <a:cubicBezTo>
                    <a:pt x="364258" y="1613902"/>
                    <a:pt x="352709" y="1545822"/>
                    <a:pt x="339999" y="1477908"/>
                  </a:cubicBezTo>
                  <a:cubicBezTo>
                    <a:pt x="329279" y="1420880"/>
                    <a:pt x="317343" y="1364074"/>
                    <a:pt x="306512" y="1306991"/>
                  </a:cubicBezTo>
                  <a:cubicBezTo>
                    <a:pt x="295294" y="1247752"/>
                    <a:pt x="285071" y="1188349"/>
                    <a:pt x="274019" y="1129055"/>
                  </a:cubicBezTo>
                  <a:cubicBezTo>
                    <a:pt x="263409" y="1072193"/>
                    <a:pt x="252136" y="1015386"/>
                    <a:pt x="241361" y="958525"/>
                  </a:cubicBezTo>
                  <a:cubicBezTo>
                    <a:pt x="234343" y="921501"/>
                    <a:pt x="227878" y="884366"/>
                    <a:pt x="220915" y="847287"/>
                  </a:cubicBezTo>
                  <a:cubicBezTo>
                    <a:pt x="214063" y="810816"/>
                    <a:pt x="206824" y="774345"/>
                    <a:pt x="199971" y="737873"/>
                  </a:cubicBezTo>
                  <a:cubicBezTo>
                    <a:pt x="192788" y="699689"/>
                    <a:pt x="186046" y="661394"/>
                    <a:pt x="178807" y="623265"/>
                  </a:cubicBezTo>
                  <a:cubicBezTo>
                    <a:pt x="170242" y="578229"/>
                    <a:pt x="161179" y="533303"/>
                    <a:pt x="152669" y="488322"/>
                  </a:cubicBezTo>
                  <a:cubicBezTo>
                    <a:pt x="144988" y="447817"/>
                    <a:pt x="137860" y="407256"/>
                    <a:pt x="130400" y="366751"/>
                  </a:cubicBezTo>
                  <a:cubicBezTo>
                    <a:pt x="122498" y="323870"/>
                    <a:pt x="114540" y="280988"/>
                    <a:pt x="106417" y="238162"/>
                  </a:cubicBezTo>
                  <a:cubicBezTo>
                    <a:pt x="105091" y="231144"/>
                    <a:pt x="100836" y="225729"/>
                    <a:pt x="95476" y="220756"/>
                  </a:cubicBezTo>
                  <a:cubicBezTo>
                    <a:pt x="66520" y="193844"/>
                    <a:pt x="38227" y="166215"/>
                    <a:pt x="8940" y="139690"/>
                  </a:cubicBezTo>
                  <a:cubicBezTo>
                    <a:pt x="-68" y="131567"/>
                    <a:pt x="-2665" y="125930"/>
                    <a:pt x="2971" y="113718"/>
                  </a:cubicBezTo>
                  <a:cubicBezTo>
                    <a:pt x="18499" y="80065"/>
                    <a:pt x="32646" y="45694"/>
                    <a:pt x="45466" y="10991"/>
                  </a:cubicBezTo>
                  <a:cubicBezTo>
                    <a:pt x="51434" y="-5090"/>
                    <a:pt x="56794" y="-1056"/>
                    <a:pt x="65525" y="7454"/>
                  </a:cubicBezTo>
                  <a:cubicBezTo>
                    <a:pt x="85142" y="26463"/>
                    <a:pt x="105091" y="45196"/>
                    <a:pt x="124984" y="63874"/>
                  </a:cubicBezTo>
                  <a:cubicBezTo>
                    <a:pt x="129184" y="67797"/>
                    <a:pt x="132831" y="72605"/>
                    <a:pt x="138799" y="74152"/>
                  </a:cubicBezTo>
                  <a:cubicBezTo>
                    <a:pt x="145596" y="87414"/>
                    <a:pt x="154603" y="99572"/>
                    <a:pt x="158085" y="114381"/>
                  </a:cubicBezTo>
                  <a:cubicBezTo>
                    <a:pt x="164219" y="132396"/>
                    <a:pt x="170960" y="150189"/>
                    <a:pt x="175105" y="168812"/>
                  </a:cubicBezTo>
                  <a:cubicBezTo>
                    <a:pt x="178199" y="182682"/>
                    <a:pt x="185549" y="194231"/>
                    <a:pt x="194611" y="205062"/>
                  </a:cubicBezTo>
                  <a:cubicBezTo>
                    <a:pt x="203121" y="215230"/>
                    <a:pt x="209808" y="226834"/>
                    <a:pt x="216383" y="238383"/>
                  </a:cubicBezTo>
                  <a:cubicBezTo>
                    <a:pt x="223623" y="245457"/>
                    <a:pt x="223125" y="258056"/>
                    <a:pt x="233680" y="262808"/>
                  </a:cubicBezTo>
                  <a:cubicBezTo>
                    <a:pt x="242853" y="289222"/>
                    <a:pt x="259486" y="311768"/>
                    <a:pt x="272085" y="336469"/>
                  </a:cubicBezTo>
                  <a:cubicBezTo>
                    <a:pt x="305517" y="401730"/>
                    <a:pt x="334528" y="468870"/>
                    <a:pt x="362434" y="536563"/>
                  </a:cubicBezTo>
                  <a:cubicBezTo>
                    <a:pt x="364147" y="540763"/>
                    <a:pt x="366579" y="544631"/>
                    <a:pt x="368679" y="548610"/>
                  </a:cubicBezTo>
                  <a:cubicBezTo>
                    <a:pt x="381333" y="584750"/>
                    <a:pt x="398353" y="619176"/>
                    <a:pt x="410565" y="655482"/>
                  </a:cubicBezTo>
                  <a:cubicBezTo>
                    <a:pt x="456707" y="779373"/>
                    <a:pt x="496825" y="905144"/>
                    <a:pt x="531860" y="1032627"/>
                  </a:cubicBezTo>
                  <a:cubicBezTo>
                    <a:pt x="542746" y="1072304"/>
                    <a:pt x="551201" y="1112588"/>
                    <a:pt x="562308" y="1152154"/>
                  </a:cubicBezTo>
                  <a:cubicBezTo>
                    <a:pt x="564187" y="1158951"/>
                    <a:pt x="561645" y="1166245"/>
                    <a:pt x="565292" y="1172710"/>
                  </a:cubicBezTo>
                  <a:cubicBezTo>
                    <a:pt x="569712" y="1175197"/>
                    <a:pt x="571425" y="1178844"/>
                    <a:pt x="572199" y="1183928"/>
                  </a:cubicBezTo>
                  <a:cubicBezTo>
                    <a:pt x="581317" y="1243387"/>
                    <a:pt x="593585" y="1302238"/>
                    <a:pt x="605852" y="1361090"/>
                  </a:cubicBezTo>
                  <a:cubicBezTo>
                    <a:pt x="618009" y="1419333"/>
                    <a:pt x="626188" y="1478461"/>
                    <a:pt x="635526" y="1537257"/>
                  </a:cubicBezTo>
                  <a:cubicBezTo>
                    <a:pt x="642600" y="1581906"/>
                    <a:pt x="650778" y="1626556"/>
                    <a:pt x="654591" y="1671482"/>
                  </a:cubicBezTo>
                  <a:cubicBezTo>
                    <a:pt x="657022" y="1699830"/>
                    <a:pt x="660780" y="1728068"/>
                    <a:pt x="664261" y="1756139"/>
                  </a:cubicBezTo>
                  <a:cubicBezTo>
                    <a:pt x="671390" y="1813941"/>
                    <a:pt x="675092" y="1872019"/>
                    <a:pt x="681226" y="1929875"/>
                  </a:cubicBezTo>
                  <a:cubicBezTo>
                    <a:pt x="685923" y="1974525"/>
                    <a:pt x="690233" y="2019285"/>
                    <a:pt x="692002" y="2064101"/>
                  </a:cubicBezTo>
                  <a:cubicBezTo>
                    <a:pt x="693162" y="2094493"/>
                    <a:pt x="700401" y="2124112"/>
                    <a:pt x="699793" y="2154671"/>
                  </a:cubicBezTo>
                  <a:cubicBezTo>
                    <a:pt x="699462" y="2170696"/>
                    <a:pt x="698578" y="2186445"/>
                    <a:pt x="690012" y="2199818"/>
                  </a:cubicBezTo>
                  <a:cubicBezTo>
                    <a:pt x="684542" y="2208438"/>
                    <a:pt x="684376" y="2217224"/>
                    <a:pt x="683050" y="2226176"/>
                  </a:cubicBezTo>
                  <a:close/>
                </a:path>
              </a:pathLst>
            </a:custGeom>
            <a:solidFill>
              <a:srgbClr val="ED2224"/>
            </a:solidFill>
            <a:ln>
              <a:noFill/>
            </a:ln>
            <a:effectLst>
              <a:outerShdw blurRad="149987" algn="ctr" dir="8460000" dist="250190">
                <a:srgbClr val="000000">
                  <a:alpha val="2784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219" name="Google Shape;219;g27a5183edaa_8_309"/>
            <p:cNvSpPr/>
            <p:nvPr/>
          </p:nvSpPr>
          <p:spPr>
            <a:xfrm>
              <a:off x="1701956" y="3392987"/>
              <a:ext cx="226312" cy="182011"/>
            </a:xfrm>
            <a:custGeom>
              <a:rect b="b" l="l" r="r" t="t"/>
              <a:pathLst>
                <a:path extrusionOk="0" h="438581" w="545331">
                  <a:moveTo>
                    <a:pt x="214360" y="643"/>
                  </a:moveTo>
                  <a:cubicBezTo>
                    <a:pt x="242266" y="25068"/>
                    <a:pt x="271222" y="48443"/>
                    <a:pt x="297746" y="74249"/>
                  </a:cubicBezTo>
                  <a:cubicBezTo>
                    <a:pt x="317640" y="93590"/>
                    <a:pt x="338472" y="107570"/>
                    <a:pt x="367152" y="108399"/>
                  </a:cubicBezTo>
                  <a:cubicBezTo>
                    <a:pt x="397434" y="109283"/>
                    <a:pt x="422301" y="124756"/>
                    <a:pt x="445731" y="141831"/>
                  </a:cubicBezTo>
                  <a:cubicBezTo>
                    <a:pt x="480710" y="167251"/>
                    <a:pt x="510164" y="199025"/>
                    <a:pt x="541385" y="228699"/>
                  </a:cubicBezTo>
                  <a:cubicBezTo>
                    <a:pt x="545474" y="232622"/>
                    <a:pt x="546856" y="235385"/>
                    <a:pt x="543264" y="241630"/>
                  </a:cubicBezTo>
                  <a:cubicBezTo>
                    <a:pt x="508285" y="302028"/>
                    <a:pt x="468498" y="358172"/>
                    <a:pt x="409094" y="397406"/>
                  </a:cubicBezTo>
                  <a:cubicBezTo>
                    <a:pt x="376546" y="418902"/>
                    <a:pt x="339799" y="429954"/>
                    <a:pt x="301780" y="433877"/>
                  </a:cubicBezTo>
                  <a:cubicBezTo>
                    <a:pt x="229722" y="441337"/>
                    <a:pt x="157387" y="439238"/>
                    <a:pt x="85218" y="432385"/>
                  </a:cubicBezTo>
                  <a:cubicBezTo>
                    <a:pt x="76487" y="431556"/>
                    <a:pt x="72564" y="427965"/>
                    <a:pt x="68309" y="420449"/>
                  </a:cubicBezTo>
                  <a:cubicBezTo>
                    <a:pt x="55654" y="397959"/>
                    <a:pt x="52394" y="373755"/>
                    <a:pt x="64441" y="352259"/>
                  </a:cubicBezTo>
                  <a:cubicBezTo>
                    <a:pt x="77040" y="329769"/>
                    <a:pt x="71017" y="310925"/>
                    <a:pt x="62009" y="291474"/>
                  </a:cubicBezTo>
                  <a:cubicBezTo>
                    <a:pt x="49742" y="265005"/>
                    <a:pt x="31451" y="242348"/>
                    <a:pt x="13381" y="219636"/>
                  </a:cubicBezTo>
                  <a:cubicBezTo>
                    <a:pt x="9844" y="215160"/>
                    <a:pt x="5921" y="212453"/>
                    <a:pt x="8" y="213668"/>
                  </a:cubicBezTo>
                  <a:cubicBezTo>
                    <a:pt x="-323" y="203446"/>
                    <a:pt x="9513" y="201069"/>
                    <a:pt x="14818" y="195764"/>
                  </a:cubicBezTo>
                  <a:cubicBezTo>
                    <a:pt x="75548" y="135200"/>
                    <a:pt x="132465" y="70933"/>
                    <a:pt x="194632" y="11806"/>
                  </a:cubicBezTo>
                  <a:cubicBezTo>
                    <a:pt x="200103" y="6667"/>
                    <a:pt x="203916" y="-2507"/>
                    <a:pt x="214360" y="643"/>
                  </a:cubicBezTo>
                  <a:close/>
                </a:path>
              </a:pathLst>
            </a:custGeom>
            <a:solidFill>
              <a:srgbClr val="FAC0A4"/>
            </a:solidFill>
            <a:ln>
              <a:noFill/>
            </a:ln>
            <a:effectLst>
              <a:outerShdw blurRad="149987" algn="ctr" dir="8460000" dist="250190">
                <a:srgbClr val="000000">
                  <a:alpha val="2784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220" name="Google Shape;220;g27a5183edaa_8_309"/>
            <p:cNvSpPr/>
            <p:nvPr/>
          </p:nvSpPr>
          <p:spPr>
            <a:xfrm>
              <a:off x="1643405" y="3363942"/>
              <a:ext cx="148996" cy="130529"/>
            </a:xfrm>
            <a:custGeom>
              <a:rect b="b" l="l" r="r" t="t"/>
              <a:pathLst>
                <a:path extrusionOk="0" h="314527" w="359027">
                  <a:moveTo>
                    <a:pt x="355732" y="70772"/>
                  </a:moveTo>
                  <a:cubicBezTo>
                    <a:pt x="315448" y="106082"/>
                    <a:pt x="278479" y="144874"/>
                    <a:pt x="241566" y="183556"/>
                  </a:cubicBezTo>
                  <a:cubicBezTo>
                    <a:pt x="208908" y="217762"/>
                    <a:pt x="176802" y="252354"/>
                    <a:pt x="141436" y="283852"/>
                  </a:cubicBezTo>
                  <a:cubicBezTo>
                    <a:pt x="106457" y="323915"/>
                    <a:pt x="106622" y="323694"/>
                    <a:pt x="66946" y="289267"/>
                  </a:cubicBezTo>
                  <a:cubicBezTo>
                    <a:pt x="46721" y="271750"/>
                    <a:pt x="25833" y="254951"/>
                    <a:pt x="5111" y="237987"/>
                  </a:cubicBezTo>
                  <a:cubicBezTo>
                    <a:pt x="193" y="233953"/>
                    <a:pt x="-2902" y="231356"/>
                    <a:pt x="4061" y="225443"/>
                  </a:cubicBezTo>
                  <a:cubicBezTo>
                    <a:pt x="91316" y="151837"/>
                    <a:pt x="178460" y="77955"/>
                    <a:pt x="265272" y="3797"/>
                  </a:cubicBezTo>
                  <a:cubicBezTo>
                    <a:pt x="271738" y="-1729"/>
                    <a:pt x="275440" y="-679"/>
                    <a:pt x="281353" y="3466"/>
                  </a:cubicBezTo>
                  <a:cubicBezTo>
                    <a:pt x="303733" y="19104"/>
                    <a:pt x="326113" y="34798"/>
                    <a:pt x="349156" y="49497"/>
                  </a:cubicBezTo>
                  <a:cubicBezTo>
                    <a:pt x="358385" y="55410"/>
                    <a:pt x="362363" y="60936"/>
                    <a:pt x="355732" y="70772"/>
                  </a:cubicBezTo>
                  <a:close/>
                </a:path>
              </a:pathLst>
            </a:custGeom>
            <a:solidFill>
              <a:srgbClr val="FFFEFE"/>
            </a:solidFill>
            <a:ln>
              <a:noFill/>
            </a:ln>
            <a:effectLst>
              <a:outerShdw blurRad="149987" algn="ctr" dir="8460000" dist="250190">
                <a:srgbClr val="000000">
                  <a:alpha val="2784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221" name="Google Shape;221;g27a5183edaa_8_309"/>
            <p:cNvSpPr/>
            <p:nvPr/>
          </p:nvSpPr>
          <p:spPr>
            <a:xfrm>
              <a:off x="2378917" y="2748396"/>
              <a:ext cx="33744" cy="141480"/>
            </a:xfrm>
            <a:custGeom>
              <a:rect b="b" l="l" r="r" t="t"/>
              <a:pathLst>
                <a:path extrusionOk="0" h="340916" w="81312">
                  <a:moveTo>
                    <a:pt x="61172" y="230785"/>
                  </a:moveTo>
                  <a:cubicBezTo>
                    <a:pt x="64653" y="258470"/>
                    <a:pt x="72003" y="285381"/>
                    <a:pt x="78247" y="312513"/>
                  </a:cubicBezTo>
                  <a:cubicBezTo>
                    <a:pt x="80568" y="322571"/>
                    <a:pt x="87034" y="336275"/>
                    <a:pt x="69185" y="340917"/>
                  </a:cubicBezTo>
                  <a:cubicBezTo>
                    <a:pt x="58188" y="326826"/>
                    <a:pt x="60620" y="308977"/>
                    <a:pt x="56917" y="293062"/>
                  </a:cubicBezTo>
                  <a:cubicBezTo>
                    <a:pt x="44097" y="238024"/>
                    <a:pt x="34095" y="182322"/>
                    <a:pt x="23098" y="126842"/>
                  </a:cubicBezTo>
                  <a:cubicBezTo>
                    <a:pt x="16191" y="91807"/>
                    <a:pt x="9505" y="56717"/>
                    <a:pt x="2652" y="21628"/>
                  </a:cubicBezTo>
                  <a:cubicBezTo>
                    <a:pt x="4918" y="15217"/>
                    <a:pt x="1492" y="9581"/>
                    <a:pt x="0" y="3724"/>
                  </a:cubicBezTo>
                  <a:cubicBezTo>
                    <a:pt x="12212" y="-6278"/>
                    <a:pt x="14036" y="6376"/>
                    <a:pt x="15694" y="12399"/>
                  </a:cubicBezTo>
                  <a:cubicBezTo>
                    <a:pt x="21938" y="34779"/>
                    <a:pt x="27188" y="57491"/>
                    <a:pt x="32327" y="80203"/>
                  </a:cubicBezTo>
                  <a:cubicBezTo>
                    <a:pt x="41224" y="119382"/>
                    <a:pt x="48131" y="159058"/>
                    <a:pt x="58243" y="197961"/>
                  </a:cubicBezTo>
                  <a:cubicBezTo>
                    <a:pt x="61117" y="208902"/>
                    <a:pt x="59514" y="219899"/>
                    <a:pt x="61172" y="230785"/>
                  </a:cubicBezTo>
                  <a:close/>
                </a:path>
              </a:pathLst>
            </a:custGeom>
            <a:solidFill>
              <a:srgbClr val="F4F1EE"/>
            </a:solidFill>
            <a:ln>
              <a:noFill/>
            </a:ln>
            <a:effectLst>
              <a:outerShdw blurRad="149987" algn="ctr" dir="8460000" dist="250190">
                <a:srgbClr val="000000">
                  <a:alpha val="2784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222" name="Google Shape;222;g27a5183edaa_8_309"/>
            <p:cNvSpPr/>
            <p:nvPr/>
          </p:nvSpPr>
          <p:spPr>
            <a:xfrm>
              <a:off x="1960233" y="2380711"/>
              <a:ext cx="26556" cy="54484"/>
            </a:xfrm>
            <a:custGeom>
              <a:rect b="b" l="l" r="r" t="t"/>
              <a:pathLst>
                <a:path extrusionOk="0" h="131287" w="63990">
                  <a:moveTo>
                    <a:pt x="56365" y="127483"/>
                  </a:moveTo>
                  <a:cubicBezTo>
                    <a:pt x="47413" y="115105"/>
                    <a:pt x="38516" y="102672"/>
                    <a:pt x="29509" y="90294"/>
                  </a:cubicBezTo>
                  <a:cubicBezTo>
                    <a:pt x="9947" y="63382"/>
                    <a:pt x="5471" y="31498"/>
                    <a:pt x="0" y="0"/>
                  </a:cubicBezTo>
                  <a:cubicBezTo>
                    <a:pt x="17628" y="27132"/>
                    <a:pt x="29509" y="57249"/>
                    <a:pt x="44815" y="85597"/>
                  </a:cubicBezTo>
                  <a:cubicBezTo>
                    <a:pt x="52054" y="99025"/>
                    <a:pt x="57691" y="113337"/>
                    <a:pt x="63990" y="127263"/>
                  </a:cubicBezTo>
                  <a:cubicBezTo>
                    <a:pt x="61670" y="134888"/>
                    <a:pt x="58962" y="129749"/>
                    <a:pt x="56365" y="127483"/>
                  </a:cubicBezTo>
                  <a:close/>
                </a:path>
              </a:pathLst>
            </a:custGeom>
            <a:solidFill>
              <a:srgbClr val="ECDEDB"/>
            </a:solidFill>
            <a:ln>
              <a:noFill/>
            </a:ln>
            <a:effectLst>
              <a:outerShdw blurRad="149987" algn="ctr" dir="8460000" dist="250190">
                <a:srgbClr val="000000">
                  <a:alpha val="2784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223" name="Google Shape;223;g27a5183edaa_8_309"/>
            <p:cNvSpPr/>
            <p:nvPr/>
          </p:nvSpPr>
          <p:spPr>
            <a:xfrm>
              <a:off x="1983577" y="2433419"/>
              <a:ext cx="7980" cy="8783"/>
            </a:xfrm>
            <a:custGeom>
              <a:rect b="b" l="l" r="r" t="t"/>
              <a:pathLst>
                <a:path extrusionOk="0" h="21164" w="19230">
                  <a:moveTo>
                    <a:pt x="0" y="221"/>
                  </a:moveTo>
                  <a:cubicBezTo>
                    <a:pt x="2542" y="110"/>
                    <a:pt x="5084" y="55"/>
                    <a:pt x="7626" y="0"/>
                  </a:cubicBezTo>
                  <a:cubicBezTo>
                    <a:pt x="15196" y="5028"/>
                    <a:pt x="15859" y="13815"/>
                    <a:pt x="19230" y="21164"/>
                  </a:cubicBezTo>
                  <a:cubicBezTo>
                    <a:pt x="5526" y="20833"/>
                    <a:pt x="6852" y="6742"/>
                    <a:pt x="0" y="221"/>
                  </a:cubicBezTo>
                  <a:close/>
                </a:path>
              </a:pathLst>
            </a:custGeom>
            <a:solidFill>
              <a:srgbClr val="CD8580"/>
            </a:solidFill>
            <a:ln>
              <a:noFill/>
            </a:ln>
            <a:effectLst>
              <a:outerShdw blurRad="149987" algn="ctr" dir="8460000" dist="250190">
                <a:srgbClr val="000000">
                  <a:alpha val="2784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224" name="Google Shape;224;g27a5183edaa_8_309"/>
            <p:cNvSpPr/>
            <p:nvPr/>
          </p:nvSpPr>
          <p:spPr>
            <a:xfrm>
              <a:off x="2378935" y="2611882"/>
              <a:ext cx="256313" cy="234528"/>
            </a:xfrm>
            <a:custGeom>
              <a:rect b="b" l="l" r="r" t="t"/>
              <a:pathLst>
                <a:path extrusionOk="0" h="565128" w="617622">
                  <a:moveTo>
                    <a:pt x="476458" y="431809"/>
                  </a:moveTo>
                  <a:cubicBezTo>
                    <a:pt x="447557" y="451371"/>
                    <a:pt x="418988" y="471375"/>
                    <a:pt x="392409" y="494032"/>
                  </a:cubicBezTo>
                  <a:cubicBezTo>
                    <a:pt x="359750" y="508565"/>
                    <a:pt x="330905" y="530171"/>
                    <a:pt x="297252" y="543047"/>
                  </a:cubicBezTo>
                  <a:cubicBezTo>
                    <a:pt x="247242" y="562111"/>
                    <a:pt x="196348" y="570013"/>
                    <a:pt x="143133" y="562056"/>
                  </a:cubicBezTo>
                  <a:cubicBezTo>
                    <a:pt x="121361" y="558796"/>
                    <a:pt x="99478" y="556530"/>
                    <a:pt x="77595" y="554264"/>
                  </a:cubicBezTo>
                  <a:cubicBezTo>
                    <a:pt x="71462" y="553657"/>
                    <a:pt x="64389" y="552551"/>
                    <a:pt x="61128" y="560453"/>
                  </a:cubicBezTo>
                  <a:cubicBezTo>
                    <a:pt x="51679" y="547246"/>
                    <a:pt x="53723" y="530834"/>
                    <a:pt x="49855" y="516135"/>
                  </a:cubicBezTo>
                  <a:cubicBezTo>
                    <a:pt x="40185" y="479498"/>
                    <a:pt x="35488" y="441535"/>
                    <a:pt x="26480" y="404677"/>
                  </a:cubicBezTo>
                  <a:cubicBezTo>
                    <a:pt x="21783" y="385392"/>
                    <a:pt x="16920" y="366161"/>
                    <a:pt x="12334" y="346820"/>
                  </a:cubicBezTo>
                  <a:cubicBezTo>
                    <a:pt x="11118" y="341736"/>
                    <a:pt x="13384" y="329027"/>
                    <a:pt x="11" y="333337"/>
                  </a:cubicBezTo>
                  <a:cubicBezTo>
                    <a:pt x="-376" y="307310"/>
                    <a:pt x="9405" y="283769"/>
                    <a:pt x="17086" y="259566"/>
                  </a:cubicBezTo>
                  <a:cubicBezTo>
                    <a:pt x="29851" y="219171"/>
                    <a:pt x="52508" y="183805"/>
                    <a:pt x="72843" y="147334"/>
                  </a:cubicBezTo>
                  <a:cubicBezTo>
                    <a:pt x="91521" y="113736"/>
                    <a:pt x="101246" y="77541"/>
                    <a:pt x="108099" y="40407"/>
                  </a:cubicBezTo>
                  <a:cubicBezTo>
                    <a:pt x="112519" y="16369"/>
                    <a:pt x="128545" y="730"/>
                    <a:pt x="152804" y="12"/>
                  </a:cubicBezTo>
                  <a:cubicBezTo>
                    <a:pt x="169437" y="-485"/>
                    <a:pt x="180047" y="14490"/>
                    <a:pt x="176841" y="34660"/>
                  </a:cubicBezTo>
                  <a:cubicBezTo>
                    <a:pt x="170045" y="77652"/>
                    <a:pt x="163413" y="120644"/>
                    <a:pt x="155843" y="163470"/>
                  </a:cubicBezTo>
                  <a:cubicBezTo>
                    <a:pt x="153025" y="179439"/>
                    <a:pt x="157224" y="193697"/>
                    <a:pt x="163137" y="207567"/>
                  </a:cubicBezTo>
                  <a:cubicBezTo>
                    <a:pt x="168497" y="220111"/>
                    <a:pt x="195022" y="227128"/>
                    <a:pt x="215081" y="223923"/>
                  </a:cubicBezTo>
                  <a:cubicBezTo>
                    <a:pt x="239008" y="220111"/>
                    <a:pt x="260560" y="210385"/>
                    <a:pt x="281061" y="198283"/>
                  </a:cubicBezTo>
                  <a:cubicBezTo>
                    <a:pt x="316095" y="177561"/>
                    <a:pt x="350632" y="156065"/>
                    <a:pt x="385280" y="134679"/>
                  </a:cubicBezTo>
                  <a:cubicBezTo>
                    <a:pt x="395724" y="128214"/>
                    <a:pt x="406279" y="126004"/>
                    <a:pt x="415728" y="134956"/>
                  </a:cubicBezTo>
                  <a:cubicBezTo>
                    <a:pt x="425012" y="143797"/>
                    <a:pt x="421309" y="154517"/>
                    <a:pt x="416115" y="164022"/>
                  </a:cubicBezTo>
                  <a:cubicBezTo>
                    <a:pt x="404234" y="185739"/>
                    <a:pt x="383180" y="198228"/>
                    <a:pt x="365166" y="213811"/>
                  </a:cubicBezTo>
                  <a:cubicBezTo>
                    <a:pt x="343614" y="232433"/>
                    <a:pt x="319356" y="248293"/>
                    <a:pt x="304988" y="274099"/>
                  </a:cubicBezTo>
                  <a:cubicBezTo>
                    <a:pt x="303330" y="277028"/>
                    <a:pt x="302446" y="280399"/>
                    <a:pt x="300125" y="286477"/>
                  </a:cubicBezTo>
                  <a:cubicBezTo>
                    <a:pt x="323279" y="278022"/>
                    <a:pt x="340575" y="264429"/>
                    <a:pt x="358645" y="252935"/>
                  </a:cubicBezTo>
                  <a:cubicBezTo>
                    <a:pt x="417607" y="215469"/>
                    <a:pt x="476071" y="177229"/>
                    <a:pt x="531110" y="134016"/>
                  </a:cubicBezTo>
                  <a:cubicBezTo>
                    <a:pt x="543433" y="124346"/>
                    <a:pt x="557579" y="124512"/>
                    <a:pt x="571118" y="128601"/>
                  </a:cubicBezTo>
                  <a:cubicBezTo>
                    <a:pt x="587530" y="133574"/>
                    <a:pt x="590845" y="153302"/>
                    <a:pt x="579075" y="171095"/>
                  </a:cubicBezTo>
                  <a:cubicBezTo>
                    <a:pt x="557137" y="204306"/>
                    <a:pt x="524921" y="227018"/>
                    <a:pt x="495136" y="252161"/>
                  </a:cubicBezTo>
                  <a:cubicBezTo>
                    <a:pt x="455957" y="285151"/>
                    <a:pt x="416612" y="317975"/>
                    <a:pt x="377433" y="350965"/>
                  </a:cubicBezTo>
                  <a:cubicBezTo>
                    <a:pt x="373012" y="354667"/>
                    <a:pt x="369807" y="359309"/>
                    <a:pt x="368316" y="367487"/>
                  </a:cubicBezTo>
                  <a:cubicBezTo>
                    <a:pt x="403571" y="354059"/>
                    <a:pt x="431477" y="332232"/>
                    <a:pt x="460599" y="312615"/>
                  </a:cubicBezTo>
                  <a:cubicBezTo>
                    <a:pt x="489886" y="292887"/>
                    <a:pt x="513869" y="267468"/>
                    <a:pt x="537409" y="241496"/>
                  </a:cubicBezTo>
                  <a:cubicBezTo>
                    <a:pt x="552716" y="224587"/>
                    <a:pt x="570952" y="215303"/>
                    <a:pt x="594769" y="217845"/>
                  </a:cubicBezTo>
                  <a:cubicBezTo>
                    <a:pt x="613170" y="219834"/>
                    <a:pt x="622067" y="231991"/>
                    <a:pt x="615436" y="249122"/>
                  </a:cubicBezTo>
                  <a:cubicBezTo>
                    <a:pt x="612231" y="257355"/>
                    <a:pt x="606871" y="264207"/>
                    <a:pt x="600847" y="270783"/>
                  </a:cubicBezTo>
                  <a:cubicBezTo>
                    <a:pt x="574489" y="299573"/>
                    <a:pt x="543543" y="323114"/>
                    <a:pt x="513095" y="347207"/>
                  </a:cubicBezTo>
                  <a:cubicBezTo>
                    <a:pt x="516079" y="352457"/>
                    <a:pt x="519395" y="350302"/>
                    <a:pt x="522158" y="348423"/>
                  </a:cubicBezTo>
                  <a:cubicBezTo>
                    <a:pt x="526744" y="345328"/>
                    <a:pt x="531883" y="342455"/>
                    <a:pt x="536691" y="345770"/>
                  </a:cubicBezTo>
                  <a:cubicBezTo>
                    <a:pt x="542383" y="349694"/>
                    <a:pt x="540117" y="356325"/>
                    <a:pt x="539233" y="361961"/>
                  </a:cubicBezTo>
                  <a:cubicBezTo>
                    <a:pt x="537078" y="376053"/>
                    <a:pt x="527960" y="385668"/>
                    <a:pt x="517958" y="394730"/>
                  </a:cubicBezTo>
                  <a:cubicBezTo>
                    <a:pt x="504088" y="406998"/>
                    <a:pt x="490273" y="419376"/>
                    <a:pt x="476458" y="431809"/>
                  </a:cubicBezTo>
                  <a:close/>
                </a:path>
              </a:pathLst>
            </a:custGeom>
            <a:solidFill>
              <a:srgbClr val="F9C0A4"/>
            </a:solidFill>
            <a:ln>
              <a:noFill/>
            </a:ln>
            <a:effectLst>
              <a:outerShdw blurRad="149987" algn="ctr" dir="8460000" dist="250190">
                <a:srgbClr val="000000">
                  <a:alpha val="2784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rial"/>
                <a:ea typeface="Arial"/>
                <a:cs typeface="Arial"/>
                <a:sym typeface="Arial"/>
              </a:endParaRPr>
            </a:p>
          </p:txBody>
        </p:sp>
      </p:grpSp>
      <p:grpSp>
        <p:nvGrpSpPr>
          <p:cNvPr id="225" name="Google Shape;225;g27a5183edaa_8_309"/>
          <p:cNvGrpSpPr/>
          <p:nvPr/>
        </p:nvGrpSpPr>
        <p:grpSpPr>
          <a:xfrm>
            <a:off x="9994429" y="870769"/>
            <a:ext cx="1861818" cy="4706128"/>
            <a:chOff x="10070435" y="1591163"/>
            <a:chExt cx="1861818" cy="4706128"/>
          </a:xfrm>
        </p:grpSpPr>
        <p:sp>
          <p:nvSpPr>
            <p:cNvPr id="226" name="Google Shape;226;g27a5183edaa_8_309"/>
            <p:cNvSpPr/>
            <p:nvPr/>
          </p:nvSpPr>
          <p:spPr>
            <a:xfrm>
              <a:off x="11070619" y="5776765"/>
              <a:ext cx="419473" cy="520525"/>
            </a:xfrm>
            <a:custGeom>
              <a:rect b="b" l="l" r="r" t="t"/>
              <a:pathLst>
                <a:path extrusionOk="0" h="682656" w="550128">
                  <a:moveTo>
                    <a:pt x="49185" y="682657"/>
                  </a:moveTo>
                  <a:cubicBezTo>
                    <a:pt x="14222" y="674638"/>
                    <a:pt x="5946" y="648334"/>
                    <a:pt x="1712" y="617091"/>
                  </a:cubicBezTo>
                  <a:cubicBezTo>
                    <a:pt x="-5345" y="565448"/>
                    <a:pt x="10886" y="518744"/>
                    <a:pt x="23652" y="469731"/>
                  </a:cubicBezTo>
                  <a:cubicBezTo>
                    <a:pt x="46876" y="380943"/>
                    <a:pt x="66763" y="291192"/>
                    <a:pt x="92296" y="202917"/>
                  </a:cubicBezTo>
                  <a:cubicBezTo>
                    <a:pt x="96081" y="189894"/>
                    <a:pt x="99610" y="176101"/>
                    <a:pt x="109104" y="165387"/>
                  </a:cubicBezTo>
                  <a:cubicBezTo>
                    <a:pt x="128736" y="175075"/>
                    <a:pt x="118856" y="190728"/>
                    <a:pt x="115520" y="203623"/>
                  </a:cubicBezTo>
                  <a:cubicBezTo>
                    <a:pt x="97557" y="273422"/>
                    <a:pt x="73756" y="341617"/>
                    <a:pt x="60156" y="412634"/>
                  </a:cubicBezTo>
                  <a:cubicBezTo>
                    <a:pt x="55729" y="435922"/>
                    <a:pt x="50276" y="459017"/>
                    <a:pt x="45913" y="482305"/>
                  </a:cubicBezTo>
                  <a:cubicBezTo>
                    <a:pt x="43219" y="496804"/>
                    <a:pt x="47902" y="505401"/>
                    <a:pt x="62978" y="507069"/>
                  </a:cubicBezTo>
                  <a:cubicBezTo>
                    <a:pt x="122833" y="513804"/>
                    <a:pt x="182047" y="524518"/>
                    <a:pt x="241389" y="534654"/>
                  </a:cubicBezTo>
                  <a:cubicBezTo>
                    <a:pt x="264292" y="538568"/>
                    <a:pt x="279239" y="526828"/>
                    <a:pt x="285398" y="504503"/>
                  </a:cubicBezTo>
                  <a:cubicBezTo>
                    <a:pt x="295598" y="467357"/>
                    <a:pt x="305350" y="430533"/>
                    <a:pt x="306376" y="391272"/>
                  </a:cubicBezTo>
                  <a:cubicBezTo>
                    <a:pt x="307852" y="335073"/>
                    <a:pt x="313113" y="278939"/>
                    <a:pt x="312471" y="222548"/>
                  </a:cubicBezTo>
                  <a:cubicBezTo>
                    <a:pt x="312343" y="211193"/>
                    <a:pt x="312150" y="195924"/>
                    <a:pt x="327226" y="193936"/>
                  </a:cubicBezTo>
                  <a:cubicBezTo>
                    <a:pt x="343264" y="191818"/>
                    <a:pt x="348076" y="206574"/>
                    <a:pt x="351925" y="218763"/>
                  </a:cubicBezTo>
                  <a:cubicBezTo>
                    <a:pt x="358790" y="240575"/>
                    <a:pt x="362190" y="263093"/>
                    <a:pt x="361741" y="285996"/>
                  </a:cubicBezTo>
                  <a:cubicBezTo>
                    <a:pt x="360650" y="339308"/>
                    <a:pt x="365333" y="392747"/>
                    <a:pt x="358148" y="445866"/>
                  </a:cubicBezTo>
                  <a:cubicBezTo>
                    <a:pt x="355710" y="463701"/>
                    <a:pt x="362126" y="471912"/>
                    <a:pt x="380602" y="471015"/>
                  </a:cubicBezTo>
                  <a:cubicBezTo>
                    <a:pt x="410113" y="469603"/>
                    <a:pt x="439687" y="471399"/>
                    <a:pt x="469134" y="465433"/>
                  </a:cubicBezTo>
                  <a:cubicBezTo>
                    <a:pt x="493384" y="460493"/>
                    <a:pt x="503648" y="449458"/>
                    <a:pt x="502750" y="423027"/>
                  </a:cubicBezTo>
                  <a:cubicBezTo>
                    <a:pt x="498259" y="287087"/>
                    <a:pt x="473624" y="156278"/>
                    <a:pt x="411075" y="34130"/>
                  </a:cubicBezTo>
                  <a:cubicBezTo>
                    <a:pt x="406007" y="24186"/>
                    <a:pt x="391316" y="11548"/>
                    <a:pt x="410497" y="0"/>
                  </a:cubicBezTo>
                  <a:cubicBezTo>
                    <a:pt x="428845" y="3464"/>
                    <a:pt x="439623" y="16872"/>
                    <a:pt x="447450" y="31628"/>
                  </a:cubicBezTo>
                  <a:cubicBezTo>
                    <a:pt x="502878" y="136582"/>
                    <a:pt x="556126" y="241986"/>
                    <a:pt x="549582" y="366444"/>
                  </a:cubicBezTo>
                  <a:cubicBezTo>
                    <a:pt x="546054" y="433484"/>
                    <a:pt x="548235" y="500781"/>
                    <a:pt x="546567" y="567886"/>
                  </a:cubicBezTo>
                  <a:cubicBezTo>
                    <a:pt x="545412" y="614397"/>
                    <a:pt x="532966" y="626137"/>
                    <a:pt x="486327" y="630115"/>
                  </a:cubicBezTo>
                  <a:cubicBezTo>
                    <a:pt x="444434" y="633708"/>
                    <a:pt x="403633" y="626779"/>
                    <a:pt x="363794" y="614846"/>
                  </a:cubicBezTo>
                  <a:cubicBezTo>
                    <a:pt x="347242" y="609906"/>
                    <a:pt x="338325" y="608367"/>
                    <a:pt x="338774" y="630564"/>
                  </a:cubicBezTo>
                  <a:cubicBezTo>
                    <a:pt x="339287" y="656033"/>
                    <a:pt x="322030" y="666362"/>
                    <a:pt x="298999" y="669826"/>
                  </a:cubicBezTo>
                  <a:cubicBezTo>
                    <a:pt x="273017" y="673739"/>
                    <a:pt x="246264" y="673034"/>
                    <a:pt x="221181" y="682593"/>
                  </a:cubicBezTo>
                  <a:cubicBezTo>
                    <a:pt x="163827" y="682657"/>
                    <a:pt x="106474" y="682657"/>
                    <a:pt x="49185" y="682657"/>
                  </a:cubicBezTo>
                  <a:close/>
                </a:path>
              </a:pathLst>
            </a:custGeom>
            <a:solidFill>
              <a:schemeClr val="accent1"/>
            </a:solidFill>
            <a:ln>
              <a:noFill/>
            </a:ln>
            <a:effectLst>
              <a:outerShdw blurRad="149987" algn="ctr" dir="8460000" dist="250190">
                <a:srgbClr val="000000">
                  <a:alpha val="2784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227" name="Google Shape;227;g27a5183edaa_8_309"/>
            <p:cNvSpPr/>
            <p:nvPr/>
          </p:nvSpPr>
          <p:spPr>
            <a:xfrm>
              <a:off x="10882683" y="3312201"/>
              <a:ext cx="844131" cy="2467973"/>
            </a:xfrm>
            <a:custGeom>
              <a:rect b="b" l="l" r="r" t="t"/>
              <a:pathLst>
                <a:path extrusionOk="0" h="3236686" w="1107057">
                  <a:moveTo>
                    <a:pt x="179507" y="104483"/>
                  </a:moveTo>
                  <a:cubicBezTo>
                    <a:pt x="203372" y="70097"/>
                    <a:pt x="320452" y="135469"/>
                    <a:pt x="385696" y="113657"/>
                  </a:cubicBezTo>
                  <a:cubicBezTo>
                    <a:pt x="457163" y="89728"/>
                    <a:pt x="526705" y="63874"/>
                    <a:pt x="589961" y="22367"/>
                  </a:cubicBezTo>
                  <a:cubicBezTo>
                    <a:pt x="616007" y="5302"/>
                    <a:pt x="638332" y="-7785"/>
                    <a:pt x="676439" y="5366"/>
                  </a:cubicBezTo>
                  <a:cubicBezTo>
                    <a:pt x="728596" y="23329"/>
                    <a:pt x="787297" y="20827"/>
                    <a:pt x="840993" y="38982"/>
                  </a:cubicBezTo>
                  <a:cubicBezTo>
                    <a:pt x="915090" y="64002"/>
                    <a:pt x="1004111" y="12323"/>
                    <a:pt x="1010871" y="90305"/>
                  </a:cubicBezTo>
                  <a:cubicBezTo>
                    <a:pt x="1027403" y="281013"/>
                    <a:pt x="1056816" y="289181"/>
                    <a:pt x="1061809" y="453478"/>
                  </a:cubicBezTo>
                  <a:cubicBezTo>
                    <a:pt x="1128208" y="669803"/>
                    <a:pt x="1121793" y="798110"/>
                    <a:pt x="1040831" y="1076087"/>
                  </a:cubicBezTo>
                  <a:cubicBezTo>
                    <a:pt x="998490" y="1178026"/>
                    <a:pt x="966541" y="1283687"/>
                    <a:pt x="929845" y="1387616"/>
                  </a:cubicBezTo>
                  <a:cubicBezTo>
                    <a:pt x="917656" y="1422259"/>
                    <a:pt x="904569" y="1457607"/>
                    <a:pt x="878395" y="1486733"/>
                  </a:cubicBezTo>
                  <a:cubicBezTo>
                    <a:pt x="845548" y="1523300"/>
                    <a:pt x="836695" y="1573276"/>
                    <a:pt x="813792" y="1615681"/>
                  </a:cubicBezTo>
                  <a:cubicBezTo>
                    <a:pt x="782036" y="1674510"/>
                    <a:pt x="750601" y="1733531"/>
                    <a:pt x="727377" y="1796529"/>
                  </a:cubicBezTo>
                  <a:cubicBezTo>
                    <a:pt x="716215" y="1826810"/>
                    <a:pt x="715316" y="1858245"/>
                    <a:pt x="713969" y="1889552"/>
                  </a:cubicBezTo>
                  <a:cubicBezTo>
                    <a:pt x="708067" y="2025044"/>
                    <a:pt x="724298" y="2159253"/>
                    <a:pt x="734755" y="2293975"/>
                  </a:cubicBezTo>
                  <a:cubicBezTo>
                    <a:pt x="745340" y="2430429"/>
                    <a:pt x="748420" y="2566948"/>
                    <a:pt x="722501" y="2703787"/>
                  </a:cubicBezTo>
                  <a:cubicBezTo>
                    <a:pt x="697674" y="2834532"/>
                    <a:pt x="690810" y="2968163"/>
                    <a:pt x="696455" y="3101666"/>
                  </a:cubicBezTo>
                  <a:cubicBezTo>
                    <a:pt x="697867" y="3135026"/>
                    <a:pt x="708837" y="3167360"/>
                    <a:pt x="707810" y="3201425"/>
                  </a:cubicBezTo>
                  <a:cubicBezTo>
                    <a:pt x="707233" y="3220671"/>
                    <a:pt x="701139" y="3227792"/>
                    <a:pt x="681828" y="3227087"/>
                  </a:cubicBezTo>
                  <a:cubicBezTo>
                    <a:pt x="658220" y="3226253"/>
                    <a:pt x="679391" y="3227792"/>
                    <a:pt x="655718" y="3228305"/>
                  </a:cubicBezTo>
                  <a:cubicBezTo>
                    <a:pt x="642438" y="3236261"/>
                    <a:pt x="628004" y="3237608"/>
                    <a:pt x="612863" y="3236196"/>
                  </a:cubicBezTo>
                  <a:cubicBezTo>
                    <a:pt x="547940" y="3230166"/>
                    <a:pt x="484364" y="3215411"/>
                    <a:pt x="419954" y="3206173"/>
                  </a:cubicBezTo>
                  <a:cubicBezTo>
                    <a:pt x="414052" y="3205339"/>
                    <a:pt x="408535" y="3203029"/>
                    <a:pt x="404365" y="3198410"/>
                  </a:cubicBezTo>
                  <a:cubicBezTo>
                    <a:pt x="366194" y="3194561"/>
                    <a:pt x="378768" y="3200463"/>
                    <a:pt x="340789" y="3190840"/>
                  </a:cubicBezTo>
                  <a:cubicBezTo>
                    <a:pt x="320901" y="3185836"/>
                    <a:pt x="308584" y="3177239"/>
                    <a:pt x="303259" y="3155171"/>
                  </a:cubicBezTo>
                  <a:cubicBezTo>
                    <a:pt x="290236" y="3101154"/>
                    <a:pt x="291647" y="3045596"/>
                    <a:pt x="282602" y="2991130"/>
                  </a:cubicBezTo>
                  <a:cubicBezTo>
                    <a:pt x="267975" y="2902791"/>
                    <a:pt x="256748" y="2813874"/>
                    <a:pt x="244302" y="2725150"/>
                  </a:cubicBezTo>
                  <a:cubicBezTo>
                    <a:pt x="236668" y="2670620"/>
                    <a:pt x="228456" y="2616153"/>
                    <a:pt x="222297" y="2561431"/>
                  </a:cubicBezTo>
                  <a:cubicBezTo>
                    <a:pt x="218063" y="2523837"/>
                    <a:pt x="199908" y="2490092"/>
                    <a:pt x="196443" y="2452242"/>
                  </a:cubicBezTo>
                  <a:cubicBezTo>
                    <a:pt x="187591" y="2355242"/>
                    <a:pt x="168793" y="2259268"/>
                    <a:pt x="169050" y="2161306"/>
                  </a:cubicBezTo>
                  <a:cubicBezTo>
                    <a:pt x="169371" y="2056543"/>
                    <a:pt x="167767" y="1951716"/>
                    <a:pt x="168986" y="1846954"/>
                  </a:cubicBezTo>
                  <a:cubicBezTo>
                    <a:pt x="169948" y="1764710"/>
                    <a:pt x="160197" y="1683876"/>
                    <a:pt x="146532" y="1602979"/>
                  </a:cubicBezTo>
                  <a:cubicBezTo>
                    <a:pt x="128505" y="1496291"/>
                    <a:pt x="107655" y="1389989"/>
                    <a:pt x="97391" y="1281955"/>
                  </a:cubicBezTo>
                  <a:cubicBezTo>
                    <a:pt x="91039" y="1214850"/>
                    <a:pt x="65506" y="1151916"/>
                    <a:pt x="50366" y="1086736"/>
                  </a:cubicBezTo>
                  <a:cubicBezTo>
                    <a:pt x="17648" y="946112"/>
                    <a:pt x="-12055" y="804140"/>
                    <a:pt x="4946" y="659346"/>
                  </a:cubicBezTo>
                  <a:cubicBezTo>
                    <a:pt x="19059" y="539443"/>
                    <a:pt x="68265" y="417937"/>
                    <a:pt x="125297" y="308940"/>
                  </a:cubicBezTo>
                  <a:cubicBezTo>
                    <a:pt x="161031" y="241002"/>
                    <a:pt x="152755" y="177041"/>
                    <a:pt x="179507" y="104483"/>
                  </a:cubicBezTo>
                  <a:close/>
                </a:path>
              </a:pathLst>
            </a:custGeom>
            <a:solidFill>
              <a:srgbClr val="183A6F"/>
            </a:solidFill>
            <a:ln>
              <a:noFill/>
            </a:ln>
            <a:effectLst>
              <a:outerShdw blurRad="149987" algn="ctr" dir="8460000" dist="250190">
                <a:srgbClr val="000000">
                  <a:alpha val="2784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228" name="Google Shape;228;g27a5183edaa_8_309"/>
            <p:cNvSpPr/>
            <p:nvPr/>
          </p:nvSpPr>
          <p:spPr>
            <a:xfrm>
              <a:off x="11094501" y="5749921"/>
              <a:ext cx="368825" cy="444514"/>
            </a:xfrm>
            <a:custGeom>
              <a:rect b="b" l="l" r="r" t="t"/>
              <a:pathLst>
                <a:path extrusionOk="0" h="444514" w="368825">
                  <a:moveTo>
                    <a:pt x="96522" y="823"/>
                  </a:moveTo>
                  <a:cubicBezTo>
                    <a:pt x="117799" y="-2111"/>
                    <a:pt x="138244" y="3464"/>
                    <a:pt x="158835" y="7181"/>
                  </a:cubicBezTo>
                  <a:cubicBezTo>
                    <a:pt x="201633" y="14959"/>
                    <a:pt x="244625" y="21268"/>
                    <a:pt x="288108" y="23566"/>
                  </a:cubicBezTo>
                  <a:cubicBezTo>
                    <a:pt x="288450" y="24643"/>
                    <a:pt x="288743" y="25767"/>
                    <a:pt x="288988" y="26893"/>
                  </a:cubicBezTo>
                  <a:cubicBezTo>
                    <a:pt x="285809" y="43425"/>
                    <a:pt x="298721" y="53941"/>
                    <a:pt x="305031" y="66364"/>
                  </a:cubicBezTo>
                  <a:cubicBezTo>
                    <a:pt x="332910" y="121438"/>
                    <a:pt x="344991" y="180816"/>
                    <a:pt x="357317" y="240439"/>
                  </a:cubicBezTo>
                  <a:cubicBezTo>
                    <a:pt x="365729" y="281182"/>
                    <a:pt x="364947" y="322560"/>
                    <a:pt x="368713" y="363646"/>
                  </a:cubicBezTo>
                  <a:cubicBezTo>
                    <a:pt x="369985" y="377733"/>
                    <a:pt x="360300" y="382477"/>
                    <a:pt x="348561" y="386488"/>
                  </a:cubicBezTo>
                  <a:cubicBezTo>
                    <a:pt x="316379" y="397493"/>
                    <a:pt x="282825" y="391721"/>
                    <a:pt x="250054" y="395242"/>
                  </a:cubicBezTo>
                  <a:cubicBezTo>
                    <a:pt x="235577" y="396808"/>
                    <a:pt x="239049" y="380814"/>
                    <a:pt x="240370" y="372499"/>
                  </a:cubicBezTo>
                  <a:cubicBezTo>
                    <a:pt x="247756" y="326718"/>
                    <a:pt x="242865" y="280741"/>
                    <a:pt x="243794" y="234862"/>
                  </a:cubicBezTo>
                  <a:cubicBezTo>
                    <a:pt x="244137" y="218282"/>
                    <a:pt x="239637" y="202142"/>
                    <a:pt x="234794" y="186294"/>
                  </a:cubicBezTo>
                  <a:cubicBezTo>
                    <a:pt x="233474" y="181892"/>
                    <a:pt x="231175" y="177441"/>
                    <a:pt x="225452" y="179105"/>
                  </a:cubicBezTo>
                  <a:cubicBezTo>
                    <a:pt x="220904" y="180376"/>
                    <a:pt x="221442" y="185022"/>
                    <a:pt x="221442" y="188593"/>
                  </a:cubicBezTo>
                  <a:cubicBezTo>
                    <a:pt x="221295" y="213488"/>
                    <a:pt x="223105" y="238531"/>
                    <a:pt x="220855" y="263231"/>
                  </a:cubicBezTo>
                  <a:cubicBezTo>
                    <a:pt x="216501" y="310920"/>
                    <a:pt x="219338" y="359244"/>
                    <a:pt x="204078" y="406003"/>
                  </a:cubicBezTo>
                  <a:cubicBezTo>
                    <a:pt x="192731" y="440681"/>
                    <a:pt x="183829" y="449876"/>
                    <a:pt x="149347" y="441757"/>
                  </a:cubicBezTo>
                  <a:cubicBezTo>
                    <a:pt x="104593" y="431289"/>
                    <a:pt x="59301" y="425519"/>
                    <a:pt x="13813" y="421067"/>
                  </a:cubicBezTo>
                  <a:cubicBezTo>
                    <a:pt x="804" y="419795"/>
                    <a:pt x="-1543" y="413340"/>
                    <a:pt x="804" y="403117"/>
                  </a:cubicBezTo>
                  <a:cubicBezTo>
                    <a:pt x="14303" y="344620"/>
                    <a:pt x="25015" y="285536"/>
                    <a:pt x="43111" y="228016"/>
                  </a:cubicBezTo>
                  <a:cubicBezTo>
                    <a:pt x="50741" y="203805"/>
                    <a:pt x="63361" y="179935"/>
                    <a:pt x="59204" y="152936"/>
                  </a:cubicBezTo>
                  <a:cubicBezTo>
                    <a:pt x="65269" y="100651"/>
                    <a:pt x="85224" y="51788"/>
                    <a:pt x="96522" y="823"/>
                  </a:cubicBezTo>
                  <a:close/>
                </a:path>
              </a:pathLst>
            </a:custGeom>
            <a:solidFill>
              <a:srgbClr val="E7C59C"/>
            </a:solidFill>
            <a:ln>
              <a:noFill/>
            </a:ln>
            <a:effectLst>
              <a:outerShdw blurRad="149987" algn="ctr" dir="8460000" dist="250190">
                <a:srgbClr val="000000">
                  <a:alpha val="2784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rial"/>
                <a:ea typeface="Arial"/>
                <a:cs typeface="Arial"/>
                <a:sym typeface="Arial"/>
              </a:endParaRPr>
            </a:p>
          </p:txBody>
        </p:sp>
        <p:grpSp>
          <p:nvGrpSpPr>
            <p:cNvPr id="229" name="Google Shape;229;g27a5183edaa_8_309"/>
            <p:cNvGrpSpPr/>
            <p:nvPr/>
          </p:nvGrpSpPr>
          <p:grpSpPr>
            <a:xfrm>
              <a:off x="10070435" y="1591163"/>
              <a:ext cx="1861818" cy="2180842"/>
              <a:chOff x="6382416" y="3715990"/>
              <a:chExt cx="3134373" cy="3671451"/>
            </a:xfrm>
          </p:grpSpPr>
          <p:sp>
            <p:nvSpPr>
              <p:cNvPr id="230" name="Google Shape;230;g27a5183edaa_8_309"/>
              <p:cNvSpPr/>
              <p:nvPr/>
            </p:nvSpPr>
            <p:spPr>
              <a:xfrm>
                <a:off x="7137558" y="3715990"/>
                <a:ext cx="2379231" cy="3671451"/>
              </a:xfrm>
              <a:custGeom>
                <a:rect b="b" l="l" r="r" t="t"/>
                <a:pathLst>
                  <a:path extrusionOk="0" h="3671451" w="2379231">
                    <a:moveTo>
                      <a:pt x="2379168" y="2192170"/>
                    </a:moveTo>
                    <a:cubicBezTo>
                      <a:pt x="2376371" y="2175667"/>
                      <a:pt x="2378640" y="2159041"/>
                      <a:pt x="2377894" y="2142507"/>
                    </a:cubicBezTo>
                    <a:cubicBezTo>
                      <a:pt x="2377552" y="2125756"/>
                      <a:pt x="2377179" y="2109005"/>
                      <a:pt x="2376993" y="2092284"/>
                    </a:cubicBezTo>
                    <a:cubicBezTo>
                      <a:pt x="2376309" y="2024782"/>
                      <a:pt x="2369627" y="1957778"/>
                      <a:pt x="2363194" y="1890679"/>
                    </a:cubicBezTo>
                    <a:cubicBezTo>
                      <a:pt x="2355580" y="1811337"/>
                      <a:pt x="2344920" y="1732367"/>
                      <a:pt x="2333421" y="1653521"/>
                    </a:cubicBezTo>
                    <a:cubicBezTo>
                      <a:pt x="2322574" y="1579244"/>
                      <a:pt x="2302715" y="1508012"/>
                      <a:pt x="2265577" y="1442220"/>
                    </a:cubicBezTo>
                    <a:cubicBezTo>
                      <a:pt x="2235275" y="1388547"/>
                      <a:pt x="2195029" y="1344043"/>
                      <a:pt x="2143439" y="1310230"/>
                    </a:cubicBezTo>
                    <a:cubicBezTo>
                      <a:pt x="2093279" y="1277349"/>
                      <a:pt x="2037897" y="1256527"/>
                      <a:pt x="1980154" y="1241671"/>
                    </a:cubicBezTo>
                    <a:cubicBezTo>
                      <a:pt x="1969805" y="1238999"/>
                      <a:pt x="1962719" y="1233840"/>
                      <a:pt x="1957435" y="1224827"/>
                    </a:cubicBezTo>
                    <a:cubicBezTo>
                      <a:pt x="1948174" y="1208946"/>
                      <a:pt x="1938229" y="1193407"/>
                      <a:pt x="1927942" y="1178178"/>
                    </a:cubicBezTo>
                    <a:cubicBezTo>
                      <a:pt x="1878279" y="1104647"/>
                      <a:pt x="1842788" y="1024341"/>
                      <a:pt x="1817117" y="939870"/>
                    </a:cubicBezTo>
                    <a:cubicBezTo>
                      <a:pt x="1768231" y="778947"/>
                      <a:pt x="1731558" y="614822"/>
                      <a:pt x="1692555" y="451319"/>
                    </a:cubicBezTo>
                    <a:cubicBezTo>
                      <a:pt x="1674996" y="377726"/>
                      <a:pt x="1659457" y="303635"/>
                      <a:pt x="1631828" y="232839"/>
                    </a:cubicBezTo>
                    <a:cubicBezTo>
                      <a:pt x="1613772" y="186625"/>
                      <a:pt x="1593633" y="141593"/>
                      <a:pt x="1564326" y="101129"/>
                    </a:cubicBezTo>
                    <a:cubicBezTo>
                      <a:pt x="1534553" y="60043"/>
                      <a:pt x="1497290" y="28965"/>
                      <a:pt x="1449678" y="10318"/>
                    </a:cubicBezTo>
                    <a:cubicBezTo>
                      <a:pt x="1431839" y="3325"/>
                      <a:pt x="1413254" y="2455"/>
                      <a:pt x="1394794" y="0"/>
                    </a:cubicBezTo>
                    <a:lnTo>
                      <a:pt x="1345690" y="0"/>
                    </a:lnTo>
                    <a:cubicBezTo>
                      <a:pt x="1343794" y="2952"/>
                      <a:pt x="1340594" y="2020"/>
                      <a:pt x="1337921" y="2517"/>
                    </a:cubicBezTo>
                    <a:cubicBezTo>
                      <a:pt x="1309235" y="7956"/>
                      <a:pt x="1285864" y="20947"/>
                      <a:pt x="1271848" y="47861"/>
                    </a:cubicBezTo>
                    <a:cubicBezTo>
                      <a:pt x="1264296" y="62343"/>
                      <a:pt x="1255470" y="76173"/>
                      <a:pt x="1248633" y="90935"/>
                    </a:cubicBezTo>
                    <a:cubicBezTo>
                      <a:pt x="1236388" y="117352"/>
                      <a:pt x="1215783" y="131492"/>
                      <a:pt x="1187346" y="132704"/>
                    </a:cubicBezTo>
                    <a:cubicBezTo>
                      <a:pt x="1146945" y="134414"/>
                      <a:pt x="1106418" y="133575"/>
                      <a:pt x="1066048" y="135626"/>
                    </a:cubicBezTo>
                    <a:cubicBezTo>
                      <a:pt x="1007621" y="138609"/>
                      <a:pt x="952084" y="152905"/>
                      <a:pt x="903353" y="186625"/>
                    </a:cubicBezTo>
                    <a:cubicBezTo>
                      <a:pt x="803343" y="255805"/>
                      <a:pt x="730278" y="347393"/>
                      <a:pt x="683132" y="459089"/>
                    </a:cubicBezTo>
                    <a:cubicBezTo>
                      <a:pt x="661564" y="510181"/>
                      <a:pt x="655535" y="563885"/>
                      <a:pt x="668277" y="618769"/>
                    </a:cubicBezTo>
                    <a:cubicBezTo>
                      <a:pt x="672130" y="619515"/>
                      <a:pt x="674461" y="616966"/>
                      <a:pt x="676481" y="614449"/>
                    </a:cubicBezTo>
                    <a:cubicBezTo>
                      <a:pt x="689907" y="597853"/>
                      <a:pt x="708212" y="590363"/>
                      <a:pt x="728506" y="587287"/>
                    </a:cubicBezTo>
                    <a:cubicBezTo>
                      <a:pt x="756943" y="582967"/>
                      <a:pt x="785846" y="583340"/>
                      <a:pt x="814158" y="586044"/>
                    </a:cubicBezTo>
                    <a:cubicBezTo>
                      <a:pt x="902793" y="594497"/>
                      <a:pt x="989067" y="614915"/>
                      <a:pt x="1073911" y="641674"/>
                    </a:cubicBezTo>
                    <a:cubicBezTo>
                      <a:pt x="1131281" y="659761"/>
                      <a:pt x="1187222" y="681703"/>
                      <a:pt x="1242759" y="704732"/>
                    </a:cubicBezTo>
                    <a:cubicBezTo>
                      <a:pt x="1255625" y="710077"/>
                      <a:pt x="1268709" y="714770"/>
                      <a:pt x="1282881" y="715205"/>
                    </a:cubicBezTo>
                    <a:cubicBezTo>
                      <a:pt x="1297612" y="715640"/>
                      <a:pt x="1308862" y="710201"/>
                      <a:pt x="1316570" y="697117"/>
                    </a:cubicBezTo>
                    <a:cubicBezTo>
                      <a:pt x="1327354" y="678781"/>
                      <a:pt x="1338636" y="660756"/>
                      <a:pt x="1349668" y="642606"/>
                    </a:cubicBezTo>
                    <a:cubicBezTo>
                      <a:pt x="1361944" y="622405"/>
                      <a:pt x="1380032" y="609508"/>
                      <a:pt x="1401476" y="601396"/>
                    </a:cubicBezTo>
                    <a:cubicBezTo>
                      <a:pt x="1432212" y="589742"/>
                      <a:pt x="1452600" y="600992"/>
                      <a:pt x="1460431" y="632754"/>
                    </a:cubicBezTo>
                    <a:cubicBezTo>
                      <a:pt x="1461301" y="636328"/>
                      <a:pt x="1462016" y="639933"/>
                      <a:pt x="1462576" y="643569"/>
                    </a:cubicBezTo>
                    <a:cubicBezTo>
                      <a:pt x="1467362" y="673560"/>
                      <a:pt x="1464005" y="703923"/>
                      <a:pt x="1467268" y="734038"/>
                    </a:cubicBezTo>
                    <a:cubicBezTo>
                      <a:pt x="1470967" y="768100"/>
                      <a:pt x="1471682" y="802473"/>
                      <a:pt x="1482590" y="835540"/>
                    </a:cubicBezTo>
                    <a:cubicBezTo>
                      <a:pt x="1497756" y="881505"/>
                      <a:pt x="1522836" y="922155"/>
                      <a:pt x="1548787" y="962371"/>
                    </a:cubicBezTo>
                    <a:cubicBezTo>
                      <a:pt x="1554474" y="971197"/>
                      <a:pt x="1557613" y="980303"/>
                      <a:pt x="1558639" y="990869"/>
                    </a:cubicBezTo>
                    <a:cubicBezTo>
                      <a:pt x="1561778" y="1023004"/>
                      <a:pt x="1565880" y="1055015"/>
                      <a:pt x="1569547" y="1087088"/>
                    </a:cubicBezTo>
                    <a:cubicBezTo>
                      <a:pt x="1576447" y="1147566"/>
                      <a:pt x="1583377" y="1208076"/>
                      <a:pt x="1590525" y="1268523"/>
                    </a:cubicBezTo>
                    <a:cubicBezTo>
                      <a:pt x="1594783" y="1304605"/>
                      <a:pt x="1596958" y="1340998"/>
                      <a:pt x="1604666" y="1376613"/>
                    </a:cubicBezTo>
                    <a:cubicBezTo>
                      <a:pt x="1606064" y="1383046"/>
                      <a:pt x="1602739" y="1386621"/>
                      <a:pt x="1598295" y="1389946"/>
                    </a:cubicBezTo>
                    <a:cubicBezTo>
                      <a:pt x="1596337" y="1391469"/>
                      <a:pt x="1594752" y="1393302"/>
                      <a:pt x="1593229" y="1395260"/>
                    </a:cubicBezTo>
                    <a:cubicBezTo>
                      <a:pt x="1525198" y="1483336"/>
                      <a:pt x="1460804" y="1573867"/>
                      <a:pt x="1406106" y="1670987"/>
                    </a:cubicBezTo>
                    <a:cubicBezTo>
                      <a:pt x="1371423" y="1732615"/>
                      <a:pt x="1338853" y="1795331"/>
                      <a:pt x="1307309" y="1858638"/>
                    </a:cubicBezTo>
                    <a:cubicBezTo>
                      <a:pt x="1282539" y="1908394"/>
                      <a:pt x="1258671" y="1958554"/>
                      <a:pt x="1235331" y="2011232"/>
                    </a:cubicBezTo>
                    <a:cubicBezTo>
                      <a:pt x="1233156" y="2003991"/>
                      <a:pt x="1231819" y="1998521"/>
                      <a:pt x="1230576" y="1993020"/>
                    </a:cubicBezTo>
                    <a:cubicBezTo>
                      <a:pt x="1210935" y="1906933"/>
                      <a:pt x="1192630" y="1820567"/>
                      <a:pt x="1179328" y="1733237"/>
                    </a:cubicBezTo>
                    <a:cubicBezTo>
                      <a:pt x="1173485" y="1694886"/>
                      <a:pt x="1168730" y="1656380"/>
                      <a:pt x="1167332" y="1617563"/>
                    </a:cubicBezTo>
                    <a:cubicBezTo>
                      <a:pt x="1165312" y="1562151"/>
                      <a:pt x="1171217" y="1507422"/>
                      <a:pt x="1182156" y="1453190"/>
                    </a:cubicBezTo>
                    <a:cubicBezTo>
                      <a:pt x="1183555" y="1443401"/>
                      <a:pt x="1187377" y="1434388"/>
                      <a:pt x="1190827" y="1425220"/>
                    </a:cubicBezTo>
                    <a:cubicBezTo>
                      <a:pt x="1206087" y="1384725"/>
                      <a:pt x="1222776" y="1344696"/>
                      <a:pt x="1231819" y="1302088"/>
                    </a:cubicBezTo>
                    <a:cubicBezTo>
                      <a:pt x="1233964" y="1291956"/>
                      <a:pt x="1234337" y="1281762"/>
                      <a:pt x="1233094" y="1271600"/>
                    </a:cubicBezTo>
                    <a:cubicBezTo>
                      <a:pt x="1231353" y="1257242"/>
                      <a:pt x="1223366" y="1250715"/>
                      <a:pt x="1208977" y="1251275"/>
                    </a:cubicBezTo>
                    <a:cubicBezTo>
                      <a:pt x="1199467" y="1251647"/>
                      <a:pt x="1190454" y="1254538"/>
                      <a:pt x="1181628" y="1257739"/>
                    </a:cubicBezTo>
                    <a:cubicBezTo>
                      <a:pt x="1158972" y="1266006"/>
                      <a:pt x="1137217" y="1276448"/>
                      <a:pt x="1115151" y="1286113"/>
                    </a:cubicBezTo>
                    <a:cubicBezTo>
                      <a:pt x="1093117" y="1295779"/>
                      <a:pt x="1071455" y="1306594"/>
                      <a:pt x="1046189" y="1305164"/>
                    </a:cubicBezTo>
                    <a:cubicBezTo>
                      <a:pt x="1033664" y="1304450"/>
                      <a:pt x="1024403" y="1299539"/>
                      <a:pt x="1017690" y="1289066"/>
                    </a:cubicBezTo>
                    <a:cubicBezTo>
                      <a:pt x="1011878" y="1280022"/>
                      <a:pt x="1007900" y="1270263"/>
                      <a:pt x="1004513" y="1260163"/>
                    </a:cubicBezTo>
                    <a:cubicBezTo>
                      <a:pt x="1002648" y="1254600"/>
                      <a:pt x="1000597" y="1248913"/>
                      <a:pt x="992672" y="1251212"/>
                    </a:cubicBezTo>
                    <a:cubicBezTo>
                      <a:pt x="928340" y="1262774"/>
                      <a:pt x="864940" y="1277629"/>
                      <a:pt x="802566" y="1297705"/>
                    </a:cubicBezTo>
                    <a:cubicBezTo>
                      <a:pt x="702556" y="1329903"/>
                      <a:pt x="641860" y="1398244"/>
                      <a:pt x="612305" y="1496824"/>
                    </a:cubicBezTo>
                    <a:cubicBezTo>
                      <a:pt x="599594" y="1539246"/>
                      <a:pt x="593378" y="1583066"/>
                      <a:pt x="590270" y="1627011"/>
                    </a:cubicBezTo>
                    <a:cubicBezTo>
                      <a:pt x="579082" y="1785666"/>
                      <a:pt x="573612" y="1944600"/>
                      <a:pt x="567148" y="2103473"/>
                    </a:cubicBezTo>
                    <a:cubicBezTo>
                      <a:pt x="564413" y="2170850"/>
                      <a:pt x="563481" y="2238321"/>
                      <a:pt x="557234" y="2305544"/>
                    </a:cubicBezTo>
                    <a:cubicBezTo>
                      <a:pt x="555835" y="2320990"/>
                      <a:pt x="541011" y="2496364"/>
                      <a:pt x="540638" y="2509790"/>
                    </a:cubicBezTo>
                    <a:cubicBezTo>
                      <a:pt x="540452" y="2517032"/>
                      <a:pt x="537282" y="2519456"/>
                      <a:pt x="530755" y="2520823"/>
                    </a:cubicBezTo>
                    <a:cubicBezTo>
                      <a:pt x="513320" y="2524459"/>
                      <a:pt x="332631" y="2562841"/>
                      <a:pt x="327099" y="2567596"/>
                    </a:cubicBezTo>
                    <a:cubicBezTo>
                      <a:pt x="326260" y="2573377"/>
                      <a:pt x="330673" y="2572724"/>
                      <a:pt x="334092" y="2573377"/>
                    </a:cubicBezTo>
                    <a:cubicBezTo>
                      <a:pt x="334931" y="2573532"/>
                      <a:pt x="335242" y="2573470"/>
                      <a:pt x="335086" y="2572910"/>
                    </a:cubicBezTo>
                    <a:cubicBezTo>
                      <a:pt x="334620" y="2571325"/>
                      <a:pt x="336236" y="2574495"/>
                      <a:pt x="334434" y="2573998"/>
                    </a:cubicBezTo>
                    <a:cubicBezTo>
                      <a:pt x="301522" y="2612380"/>
                      <a:pt x="268268" y="2650637"/>
                      <a:pt x="235698" y="2689454"/>
                    </a:cubicBezTo>
                    <a:cubicBezTo>
                      <a:pt x="221153" y="2706765"/>
                      <a:pt x="207385" y="2723733"/>
                      <a:pt x="182772" y="2728115"/>
                    </a:cubicBezTo>
                    <a:cubicBezTo>
                      <a:pt x="171241" y="2730166"/>
                      <a:pt x="161452" y="2730819"/>
                      <a:pt x="150978" y="2725567"/>
                    </a:cubicBezTo>
                    <a:cubicBezTo>
                      <a:pt x="132363" y="2716181"/>
                      <a:pt x="113902" y="2706423"/>
                      <a:pt x="94851" y="2697907"/>
                    </a:cubicBezTo>
                    <a:cubicBezTo>
                      <a:pt x="67564" y="2685725"/>
                      <a:pt x="41334" y="2671397"/>
                      <a:pt x="14358" y="2658593"/>
                    </a:cubicBezTo>
                    <a:cubicBezTo>
                      <a:pt x="10069" y="2656542"/>
                      <a:pt x="4910" y="2650668"/>
                      <a:pt x="0" y="2658282"/>
                    </a:cubicBezTo>
                    <a:lnTo>
                      <a:pt x="27411" y="2682803"/>
                    </a:lnTo>
                    <a:cubicBezTo>
                      <a:pt x="86491" y="2735294"/>
                      <a:pt x="148057" y="2784367"/>
                      <a:pt x="216864" y="2823868"/>
                    </a:cubicBezTo>
                    <a:cubicBezTo>
                      <a:pt x="304132" y="2873966"/>
                      <a:pt x="399667" y="2892426"/>
                      <a:pt x="498496" y="2898797"/>
                    </a:cubicBezTo>
                    <a:cubicBezTo>
                      <a:pt x="569168" y="2903366"/>
                      <a:pt x="639902" y="2904547"/>
                      <a:pt x="710636" y="2901656"/>
                    </a:cubicBezTo>
                    <a:cubicBezTo>
                      <a:pt x="719960" y="2901284"/>
                      <a:pt x="721918" y="2903055"/>
                      <a:pt x="720737" y="2912845"/>
                    </a:cubicBezTo>
                    <a:cubicBezTo>
                      <a:pt x="712035" y="2984263"/>
                      <a:pt x="704452" y="3055805"/>
                      <a:pt x="695719" y="3127223"/>
                    </a:cubicBezTo>
                    <a:cubicBezTo>
                      <a:pt x="694196" y="3139716"/>
                      <a:pt x="660185" y="3341355"/>
                      <a:pt x="621302" y="3566943"/>
                    </a:cubicBezTo>
                    <a:cubicBezTo>
                      <a:pt x="846325" y="3645919"/>
                      <a:pt x="1836735" y="3716422"/>
                      <a:pt x="2045854" y="3635770"/>
                    </a:cubicBezTo>
                    <a:cubicBezTo>
                      <a:pt x="2020390" y="3261890"/>
                      <a:pt x="1996509" y="3081795"/>
                      <a:pt x="1949324" y="2907095"/>
                    </a:cubicBezTo>
                    <a:cubicBezTo>
                      <a:pt x="2023484" y="2904126"/>
                      <a:pt x="2096951" y="2904578"/>
                      <a:pt x="2152576" y="2889443"/>
                    </a:cubicBezTo>
                    <a:cubicBezTo>
                      <a:pt x="2208201" y="2874308"/>
                      <a:pt x="2250007" y="2859017"/>
                      <a:pt x="2283074" y="2816284"/>
                    </a:cubicBezTo>
                    <a:cubicBezTo>
                      <a:pt x="2319995" y="2768579"/>
                      <a:pt x="2339450" y="2713042"/>
                      <a:pt x="2349519" y="2654677"/>
                    </a:cubicBezTo>
                    <a:cubicBezTo>
                      <a:pt x="2366239" y="2557868"/>
                      <a:pt x="2373729" y="2460003"/>
                      <a:pt x="2377210" y="2361827"/>
                    </a:cubicBezTo>
                    <a:cubicBezTo>
                      <a:pt x="2379727" y="2345448"/>
                      <a:pt x="2375936" y="2328790"/>
                      <a:pt x="2379230" y="2312412"/>
                    </a:cubicBezTo>
                    <a:cubicBezTo>
                      <a:pt x="2379168" y="2272352"/>
                      <a:pt x="2379168" y="2232261"/>
                      <a:pt x="2379168" y="2192170"/>
                    </a:cubicBezTo>
                    <a:close/>
                  </a:path>
                </a:pathLst>
              </a:custGeom>
              <a:solidFill>
                <a:srgbClr val="000000"/>
              </a:solidFill>
              <a:ln>
                <a:noFill/>
              </a:ln>
              <a:effectLst>
                <a:outerShdw blurRad="149987" algn="ctr" dir="8460000" dist="250190">
                  <a:srgbClr val="000000">
                    <a:alpha val="2784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231" name="Google Shape;231;g27a5183edaa_8_309"/>
              <p:cNvSpPr/>
              <p:nvPr/>
            </p:nvSpPr>
            <p:spPr>
              <a:xfrm>
                <a:off x="7802082" y="4296864"/>
                <a:ext cx="944270" cy="871812"/>
              </a:xfrm>
              <a:custGeom>
                <a:rect b="b" l="l" r="r" t="t"/>
                <a:pathLst>
                  <a:path extrusionOk="0" h="871812" w="944270">
                    <a:moveTo>
                      <a:pt x="514802" y="871813"/>
                    </a:moveTo>
                    <a:cubicBezTo>
                      <a:pt x="516791" y="850400"/>
                      <a:pt x="528415" y="832281"/>
                      <a:pt x="535096" y="812453"/>
                    </a:cubicBezTo>
                    <a:cubicBezTo>
                      <a:pt x="545601" y="781189"/>
                      <a:pt x="558187" y="750639"/>
                      <a:pt x="564341" y="718006"/>
                    </a:cubicBezTo>
                    <a:cubicBezTo>
                      <a:pt x="565646" y="711107"/>
                      <a:pt x="566237" y="704239"/>
                      <a:pt x="566143" y="697308"/>
                    </a:cubicBezTo>
                    <a:cubicBezTo>
                      <a:pt x="565926" y="677045"/>
                      <a:pt x="557255" y="669928"/>
                      <a:pt x="537210" y="674310"/>
                    </a:cubicBezTo>
                    <a:cubicBezTo>
                      <a:pt x="511912" y="679842"/>
                      <a:pt x="489163" y="692149"/>
                      <a:pt x="465636" y="702343"/>
                    </a:cubicBezTo>
                    <a:cubicBezTo>
                      <a:pt x="447331" y="710268"/>
                      <a:pt x="429461" y="719281"/>
                      <a:pt x="410224" y="724906"/>
                    </a:cubicBezTo>
                    <a:cubicBezTo>
                      <a:pt x="373800" y="735535"/>
                      <a:pt x="353599" y="725434"/>
                      <a:pt x="340173" y="690005"/>
                    </a:cubicBezTo>
                    <a:cubicBezTo>
                      <a:pt x="338308" y="685063"/>
                      <a:pt x="336226" y="680060"/>
                      <a:pt x="335325" y="674901"/>
                    </a:cubicBezTo>
                    <a:cubicBezTo>
                      <a:pt x="334455" y="670053"/>
                      <a:pt x="331192" y="670767"/>
                      <a:pt x="328146" y="670363"/>
                    </a:cubicBezTo>
                    <a:cubicBezTo>
                      <a:pt x="329824" y="669338"/>
                      <a:pt x="332466" y="668623"/>
                      <a:pt x="332963" y="667193"/>
                    </a:cubicBezTo>
                    <a:cubicBezTo>
                      <a:pt x="335294" y="660543"/>
                      <a:pt x="326281" y="634903"/>
                      <a:pt x="319941" y="630770"/>
                    </a:cubicBezTo>
                    <a:cubicBezTo>
                      <a:pt x="305739" y="621446"/>
                      <a:pt x="295731" y="608828"/>
                      <a:pt x="290168" y="592978"/>
                    </a:cubicBezTo>
                    <a:cubicBezTo>
                      <a:pt x="287123" y="584339"/>
                      <a:pt x="281497" y="578341"/>
                      <a:pt x="274381" y="573368"/>
                    </a:cubicBezTo>
                    <a:cubicBezTo>
                      <a:pt x="259152" y="562677"/>
                      <a:pt x="247964" y="549935"/>
                      <a:pt x="251880" y="529548"/>
                    </a:cubicBezTo>
                    <a:cubicBezTo>
                      <a:pt x="253341" y="521933"/>
                      <a:pt x="249083" y="523145"/>
                      <a:pt x="245012" y="524917"/>
                    </a:cubicBezTo>
                    <a:cubicBezTo>
                      <a:pt x="234103" y="529703"/>
                      <a:pt x="222666" y="532345"/>
                      <a:pt x="211012" y="534551"/>
                    </a:cubicBezTo>
                    <a:cubicBezTo>
                      <a:pt x="188325" y="538809"/>
                      <a:pt x="172692" y="530169"/>
                      <a:pt x="165731" y="508321"/>
                    </a:cubicBezTo>
                    <a:cubicBezTo>
                      <a:pt x="161131" y="493932"/>
                      <a:pt x="159049" y="479076"/>
                      <a:pt x="158117" y="463941"/>
                    </a:cubicBezTo>
                    <a:cubicBezTo>
                      <a:pt x="155413" y="421084"/>
                      <a:pt x="156283" y="378165"/>
                      <a:pt x="155879" y="335308"/>
                    </a:cubicBezTo>
                    <a:cubicBezTo>
                      <a:pt x="155755" y="321634"/>
                      <a:pt x="150502" y="310477"/>
                      <a:pt x="139501" y="302707"/>
                    </a:cubicBezTo>
                    <a:cubicBezTo>
                      <a:pt x="97763" y="273338"/>
                      <a:pt x="69202" y="232781"/>
                      <a:pt x="43189" y="190048"/>
                    </a:cubicBezTo>
                    <a:cubicBezTo>
                      <a:pt x="30851" y="169785"/>
                      <a:pt x="20688" y="148372"/>
                      <a:pt x="12422" y="126151"/>
                    </a:cubicBezTo>
                    <a:cubicBezTo>
                      <a:pt x="1824" y="97590"/>
                      <a:pt x="-4454" y="68408"/>
                      <a:pt x="3782" y="37889"/>
                    </a:cubicBezTo>
                    <a:cubicBezTo>
                      <a:pt x="22398" y="10602"/>
                      <a:pt x="50648" y="2864"/>
                      <a:pt x="81136" y="906"/>
                    </a:cubicBezTo>
                    <a:cubicBezTo>
                      <a:pt x="150782" y="-3570"/>
                      <a:pt x="218564" y="9235"/>
                      <a:pt x="286097" y="24028"/>
                    </a:cubicBezTo>
                    <a:cubicBezTo>
                      <a:pt x="386760" y="46063"/>
                      <a:pt x="483413" y="80155"/>
                      <a:pt x="578171" y="120091"/>
                    </a:cubicBezTo>
                    <a:cubicBezTo>
                      <a:pt x="591317" y="125623"/>
                      <a:pt x="604650" y="130782"/>
                      <a:pt x="619225" y="131310"/>
                    </a:cubicBezTo>
                    <a:cubicBezTo>
                      <a:pt x="632247" y="131776"/>
                      <a:pt x="641975" y="126680"/>
                      <a:pt x="648688" y="115336"/>
                    </a:cubicBezTo>
                    <a:cubicBezTo>
                      <a:pt x="659254" y="97435"/>
                      <a:pt x="670225" y="79751"/>
                      <a:pt x="680947" y="61944"/>
                    </a:cubicBezTo>
                    <a:cubicBezTo>
                      <a:pt x="695305" y="38075"/>
                      <a:pt x="716158" y="22661"/>
                      <a:pt x="742730" y="14953"/>
                    </a:cubicBezTo>
                    <a:cubicBezTo>
                      <a:pt x="769955" y="7059"/>
                      <a:pt x="790560" y="18651"/>
                      <a:pt x="798174" y="45876"/>
                    </a:cubicBezTo>
                    <a:cubicBezTo>
                      <a:pt x="802370" y="60949"/>
                      <a:pt x="803302" y="76426"/>
                      <a:pt x="803613" y="91965"/>
                    </a:cubicBezTo>
                    <a:cubicBezTo>
                      <a:pt x="804421" y="131621"/>
                      <a:pt x="806690" y="171215"/>
                      <a:pt x="811631" y="210560"/>
                    </a:cubicBezTo>
                    <a:cubicBezTo>
                      <a:pt x="817101" y="254225"/>
                      <a:pt x="835282" y="293353"/>
                      <a:pt x="857036" y="330988"/>
                    </a:cubicBezTo>
                    <a:cubicBezTo>
                      <a:pt x="861108" y="338043"/>
                      <a:pt x="864526" y="345719"/>
                      <a:pt x="869716" y="351842"/>
                    </a:cubicBezTo>
                    <a:cubicBezTo>
                      <a:pt x="893149" y="379346"/>
                      <a:pt x="898650" y="412258"/>
                      <a:pt x="902224" y="446879"/>
                    </a:cubicBezTo>
                    <a:cubicBezTo>
                      <a:pt x="911672" y="538250"/>
                      <a:pt x="922984" y="629433"/>
                      <a:pt x="933520" y="720710"/>
                    </a:cubicBezTo>
                    <a:cubicBezTo>
                      <a:pt x="936100" y="743024"/>
                      <a:pt x="939052" y="765308"/>
                      <a:pt x="940792" y="787684"/>
                    </a:cubicBezTo>
                    <a:cubicBezTo>
                      <a:pt x="941197" y="792874"/>
                      <a:pt x="945703" y="796199"/>
                      <a:pt x="943807" y="803037"/>
                    </a:cubicBezTo>
                    <a:cubicBezTo>
                      <a:pt x="941942" y="809719"/>
                      <a:pt x="938741" y="810060"/>
                      <a:pt x="934266" y="811241"/>
                    </a:cubicBezTo>
                    <a:cubicBezTo>
                      <a:pt x="928361" y="815779"/>
                      <a:pt x="921710" y="818420"/>
                      <a:pt x="914531" y="820409"/>
                    </a:cubicBezTo>
                    <a:cubicBezTo>
                      <a:pt x="846035" y="839274"/>
                      <a:pt x="777259" y="856647"/>
                      <a:pt x="706524" y="864945"/>
                    </a:cubicBezTo>
                    <a:cubicBezTo>
                      <a:pt x="703696" y="865286"/>
                      <a:pt x="700868" y="866001"/>
                      <a:pt x="698009" y="865939"/>
                    </a:cubicBezTo>
                    <a:cubicBezTo>
                      <a:pt x="636847" y="864914"/>
                      <a:pt x="575871" y="869606"/>
                      <a:pt x="514802" y="871813"/>
                    </a:cubicBezTo>
                    <a:close/>
                  </a:path>
                </a:pathLst>
              </a:custGeom>
              <a:solidFill>
                <a:srgbClr val="FECFA8"/>
              </a:solidFill>
              <a:ln>
                <a:noFill/>
              </a:ln>
              <a:effectLst>
                <a:outerShdw blurRad="149987" algn="ctr" dir="8460000" dist="250190">
                  <a:srgbClr val="000000">
                    <a:alpha val="2784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232" name="Google Shape;232;g27a5183edaa_8_309"/>
              <p:cNvSpPr/>
              <p:nvPr/>
            </p:nvSpPr>
            <p:spPr>
              <a:xfrm>
                <a:off x="6382416" y="5217811"/>
                <a:ext cx="1826129" cy="1175505"/>
              </a:xfrm>
              <a:custGeom>
                <a:rect b="b" l="l" r="r" t="t"/>
                <a:pathLst>
                  <a:path extrusionOk="0" h="1175505" w="1826129">
                    <a:moveTo>
                      <a:pt x="1816060" y="1146914"/>
                    </a:moveTo>
                    <a:cubicBezTo>
                      <a:pt x="1821716" y="1155243"/>
                      <a:pt x="1821654" y="1165281"/>
                      <a:pt x="1826130" y="1175506"/>
                    </a:cubicBezTo>
                    <a:cubicBezTo>
                      <a:pt x="1783304" y="1169539"/>
                      <a:pt x="1120932" y="1071114"/>
                      <a:pt x="1078293" y="1064991"/>
                    </a:cubicBezTo>
                    <a:cubicBezTo>
                      <a:pt x="1036057" y="1058931"/>
                      <a:pt x="368620" y="921845"/>
                      <a:pt x="313549" y="908108"/>
                    </a:cubicBezTo>
                    <a:cubicBezTo>
                      <a:pt x="306712" y="906399"/>
                      <a:pt x="303386" y="903353"/>
                      <a:pt x="301180" y="896827"/>
                    </a:cubicBezTo>
                    <a:cubicBezTo>
                      <a:pt x="201729" y="602826"/>
                      <a:pt x="1181" y="4040"/>
                      <a:pt x="0" y="0"/>
                    </a:cubicBezTo>
                    <a:cubicBezTo>
                      <a:pt x="26417" y="1274"/>
                      <a:pt x="482801" y="26417"/>
                      <a:pt x="555058" y="30084"/>
                    </a:cubicBezTo>
                    <a:cubicBezTo>
                      <a:pt x="563512" y="30519"/>
                      <a:pt x="566775" y="33844"/>
                      <a:pt x="569572" y="41334"/>
                    </a:cubicBezTo>
                    <a:cubicBezTo>
                      <a:pt x="679620" y="336764"/>
                      <a:pt x="789917" y="632102"/>
                      <a:pt x="900183" y="927470"/>
                    </a:cubicBezTo>
                    <a:cubicBezTo>
                      <a:pt x="901892" y="932069"/>
                      <a:pt x="904410" y="936514"/>
                      <a:pt x="905186" y="941268"/>
                    </a:cubicBezTo>
                    <a:cubicBezTo>
                      <a:pt x="909133" y="965230"/>
                      <a:pt x="923771" y="973559"/>
                      <a:pt x="947142" y="977692"/>
                    </a:cubicBezTo>
                    <a:cubicBezTo>
                      <a:pt x="1038450" y="993822"/>
                      <a:pt x="1797507" y="1138087"/>
                      <a:pt x="1805027" y="1139704"/>
                    </a:cubicBezTo>
                    <a:cubicBezTo>
                      <a:pt x="1809378" y="1140667"/>
                      <a:pt x="1815190" y="1140294"/>
                      <a:pt x="1816060" y="1146914"/>
                    </a:cubicBezTo>
                    <a:close/>
                  </a:path>
                </a:pathLst>
              </a:custGeom>
              <a:solidFill>
                <a:srgbClr val="4E433A"/>
              </a:solidFill>
              <a:ln>
                <a:noFill/>
              </a:ln>
              <a:effectLst>
                <a:outerShdw blurRad="149987" algn="ctr" dir="8460000" dist="250190">
                  <a:srgbClr val="000000">
                    <a:alpha val="2784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233" name="Google Shape;233;g27a5183edaa_8_309"/>
              <p:cNvSpPr/>
              <p:nvPr/>
            </p:nvSpPr>
            <p:spPr>
              <a:xfrm>
                <a:off x="7540898" y="5957905"/>
                <a:ext cx="709605" cy="411943"/>
              </a:xfrm>
              <a:custGeom>
                <a:rect b="b" l="l" r="r" t="t"/>
                <a:pathLst>
                  <a:path extrusionOk="0" h="411943" w="709605">
                    <a:moveTo>
                      <a:pt x="657578" y="406820"/>
                    </a:moveTo>
                    <a:cubicBezTo>
                      <a:pt x="637719" y="399516"/>
                      <a:pt x="616492" y="398056"/>
                      <a:pt x="596260" y="392275"/>
                    </a:cubicBezTo>
                    <a:cubicBezTo>
                      <a:pt x="585725" y="389261"/>
                      <a:pt x="574847" y="387365"/>
                      <a:pt x="564126" y="384972"/>
                    </a:cubicBezTo>
                    <a:cubicBezTo>
                      <a:pt x="542992" y="382827"/>
                      <a:pt x="523009" y="376239"/>
                      <a:pt x="502963" y="369650"/>
                    </a:cubicBezTo>
                    <a:cubicBezTo>
                      <a:pt x="435492" y="347429"/>
                      <a:pt x="387166" y="304013"/>
                      <a:pt x="358045" y="239308"/>
                    </a:cubicBezTo>
                    <a:cubicBezTo>
                      <a:pt x="354689" y="231849"/>
                      <a:pt x="350369" y="228679"/>
                      <a:pt x="341947" y="230202"/>
                    </a:cubicBezTo>
                    <a:cubicBezTo>
                      <a:pt x="330510" y="232284"/>
                      <a:pt x="319135" y="230047"/>
                      <a:pt x="307916" y="227778"/>
                    </a:cubicBezTo>
                    <a:cubicBezTo>
                      <a:pt x="297007" y="225571"/>
                      <a:pt x="289953" y="218237"/>
                      <a:pt x="285229" y="208820"/>
                    </a:cubicBezTo>
                    <a:cubicBezTo>
                      <a:pt x="281966" y="202294"/>
                      <a:pt x="277366" y="199093"/>
                      <a:pt x="270125" y="198222"/>
                    </a:cubicBezTo>
                    <a:cubicBezTo>
                      <a:pt x="230376" y="193467"/>
                      <a:pt x="192087" y="198937"/>
                      <a:pt x="154514" y="212456"/>
                    </a:cubicBezTo>
                    <a:cubicBezTo>
                      <a:pt x="146185" y="215440"/>
                      <a:pt x="146993" y="224639"/>
                      <a:pt x="140124" y="227591"/>
                    </a:cubicBezTo>
                    <a:cubicBezTo>
                      <a:pt x="139720" y="224048"/>
                      <a:pt x="139316" y="220506"/>
                      <a:pt x="138757" y="215657"/>
                    </a:cubicBezTo>
                    <a:cubicBezTo>
                      <a:pt x="108673" y="230357"/>
                      <a:pt x="79335" y="244591"/>
                      <a:pt x="50122" y="259043"/>
                    </a:cubicBezTo>
                    <a:cubicBezTo>
                      <a:pt x="43036" y="262554"/>
                      <a:pt x="35981" y="265041"/>
                      <a:pt x="27869" y="264606"/>
                    </a:cubicBezTo>
                    <a:cubicBezTo>
                      <a:pt x="19882" y="264171"/>
                      <a:pt x="14257" y="262057"/>
                      <a:pt x="10901" y="253604"/>
                    </a:cubicBezTo>
                    <a:cubicBezTo>
                      <a:pt x="7451" y="244840"/>
                      <a:pt x="12144" y="240427"/>
                      <a:pt x="17489" y="235920"/>
                    </a:cubicBezTo>
                    <a:cubicBezTo>
                      <a:pt x="55467" y="203785"/>
                      <a:pt x="92543" y="170252"/>
                      <a:pt x="140746" y="153376"/>
                    </a:cubicBezTo>
                    <a:cubicBezTo>
                      <a:pt x="142206" y="152879"/>
                      <a:pt x="143450" y="151729"/>
                      <a:pt x="147832" y="148932"/>
                    </a:cubicBezTo>
                    <a:cubicBezTo>
                      <a:pt x="114267" y="154651"/>
                      <a:pt x="84090" y="159281"/>
                      <a:pt x="54131" y="165062"/>
                    </a:cubicBezTo>
                    <a:cubicBezTo>
                      <a:pt x="36944" y="168356"/>
                      <a:pt x="21809" y="163570"/>
                      <a:pt x="7016" y="156329"/>
                    </a:cubicBezTo>
                    <a:cubicBezTo>
                      <a:pt x="-2183" y="151822"/>
                      <a:pt x="-2028" y="145700"/>
                      <a:pt x="5680" y="139422"/>
                    </a:cubicBezTo>
                    <a:cubicBezTo>
                      <a:pt x="20908" y="126991"/>
                      <a:pt x="39617" y="121707"/>
                      <a:pt x="57425" y="114901"/>
                    </a:cubicBezTo>
                    <a:cubicBezTo>
                      <a:pt x="83717" y="104863"/>
                      <a:pt x="110351" y="95726"/>
                      <a:pt x="137016" y="86838"/>
                    </a:cubicBezTo>
                    <a:cubicBezTo>
                      <a:pt x="146651" y="83637"/>
                      <a:pt x="154514" y="80436"/>
                      <a:pt x="152152" y="68035"/>
                    </a:cubicBezTo>
                    <a:cubicBezTo>
                      <a:pt x="151903" y="66730"/>
                      <a:pt x="153239" y="65114"/>
                      <a:pt x="153830" y="63653"/>
                    </a:cubicBezTo>
                    <a:cubicBezTo>
                      <a:pt x="153830" y="68874"/>
                      <a:pt x="153830" y="74096"/>
                      <a:pt x="153830" y="80529"/>
                    </a:cubicBezTo>
                    <a:cubicBezTo>
                      <a:pt x="184162" y="71050"/>
                      <a:pt x="213500" y="61789"/>
                      <a:pt x="242931" y="52714"/>
                    </a:cubicBezTo>
                    <a:cubicBezTo>
                      <a:pt x="247624" y="51253"/>
                      <a:pt x="247562" y="47897"/>
                      <a:pt x="247811" y="44136"/>
                    </a:cubicBezTo>
                    <a:cubicBezTo>
                      <a:pt x="248339" y="35994"/>
                      <a:pt x="249458" y="27913"/>
                      <a:pt x="252162" y="20113"/>
                    </a:cubicBezTo>
                    <a:cubicBezTo>
                      <a:pt x="260024" y="-2699"/>
                      <a:pt x="274445" y="-6397"/>
                      <a:pt x="291258" y="10509"/>
                    </a:cubicBezTo>
                    <a:cubicBezTo>
                      <a:pt x="304870" y="24215"/>
                      <a:pt x="316525" y="39847"/>
                      <a:pt x="325289" y="56754"/>
                    </a:cubicBezTo>
                    <a:cubicBezTo>
                      <a:pt x="334301" y="74096"/>
                      <a:pt x="346640" y="79659"/>
                      <a:pt x="365566" y="80933"/>
                    </a:cubicBezTo>
                    <a:cubicBezTo>
                      <a:pt x="406061" y="83606"/>
                      <a:pt x="444132" y="95788"/>
                      <a:pt x="477324" y="120060"/>
                    </a:cubicBezTo>
                    <a:cubicBezTo>
                      <a:pt x="545416" y="169879"/>
                      <a:pt x="619103" y="208323"/>
                      <a:pt x="700466" y="231383"/>
                    </a:cubicBezTo>
                    <a:cubicBezTo>
                      <a:pt x="707521" y="233372"/>
                      <a:pt x="710162" y="236169"/>
                      <a:pt x="709510" y="244063"/>
                    </a:cubicBezTo>
                    <a:cubicBezTo>
                      <a:pt x="705003" y="297828"/>
                      <a:pt x="700901" y="351625"/>
                      <a:pt x="697141" y="405421"/>
                    </a:cubicBezTo>
                    <a:cubicBezTo>
                      <a:pt x="696674" y="412072"/>
                      <a:pt x="694250" y="412476"/>
                      <a:pt x="688967" y="411606"/>
                    </a:cubicBezTo>
                    <a:cubicBezTo>
                      <a:pt x="678525" y="409928"/>
                      <a:pt x="668331" y="406478"/>
                      <a:pt x="657578" y="406820"/>
                    </a:cubicBezTo>
                    <a:close/>
                  </a:path>
                </a:pathLst>
              </a:custGeom>
              <a:solidFill>
                <a:srgbClr val="FECFA8"/>
              </a:solidFill>
              <a:ln>
                <a:noFill/>
              </a:ln>
              <a:effectLst>
                <a:outerShdw blurRad="149987" algn="ctr" dir="8460000" dist="250190">
                  <a:srgbClr val="000000">
                    <a:alpha val="2784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234" name="Google Shape;234;g27a5183edaa_8_309"/>
              <p:cNvSpPr/>
              <p:nvPr/>
            </p:nvSpPr>
            <p:spPr>
              <a:xfrm>
                <a:off x="6855256" y="5961324"/>
                <a:ext cx="620990" cy="488443"/>
              </a:xfrm>
              <a:custGeom>
                <a:rect b="b" l="l" r="r" t="t"/>
                <a:pathLst>
                  <a:path extrusionOk="0" h="488443" w="620990">
                    <a:moveTo>
                      <a:pt x="5765" y="200522"/>
                    </a:moveTo>
                    <a:cubicBezTo>
                      <a:pt x="12944" y="199465"/>
                      <a:pt x="10271" y="193809"/>
                      <a:pt x="10364" y="189924"/>
                    </a:cubicBezTo>
                    <a:cubicBezTo>
                      <a:pt x="10706" y="173577"/>
                      <a:pt x="9681" y="157168"/>
                      <a:pt x="12664" y="140976"/>
                    </a:cubicBezTo>
                    <a:cubicBezTo>
                      <a:pt x="14342" y="131746"/>
                      <a:pt x="13255" y="120185"/>
                      <a:pt x="26401" y="118040"/>
                    </a:cubicBezTo>
                    <a:cubicBezTo>
                      <a:pt x="36408" y="116424"/>
                      <a:pt x="54806" y="127488"/>
                      <a:pt x="58411" y="136811"/>
                    </a:cubicBezTo>
                    <a:cubicBezTo>
                      <a:pt x="62110" y="146321"/>
                      <a:pt x="65528" y="155925"/>
                      <a:pt x="68885" y="165559"/>
                    </a:cubicBezTo>
                    <a:cubicBezTo>
                      <a:pt x="70377" y="169817"/>
                      <a:pt x="72272" y="173639"/>
                      <a:pt x="76406" y="177244"/>
                    </a:cubicBezTo>
                    <a:cubicBezTo>
                      <a:pt x="81036" y="170531"/>
                      <a:pt x="81099" y="163756"/>
                      <a:pt x="81689" y="156919"/>
                    </a:cubicBezTo>
                    <a:cubicBezTo>
                      <a:pt x="85108" y="115430"/>
                      <a:pt x="84269" y="73536"/>
                      <a:pt x="93375" y="32575"/>
                    </a:cubicBezTo>
                    <a:cubicBezTo>
                      <a:pt x="93996" y="29778"/>
                      <a:pt x="94680" y="27012"/>
                      <a:pt x="95643" y="24339"/>
                    </a:cubicBezTo>
                    <a:cubicBezTo>
                      <a:pt x="99466" y="13866"/>
                      <a:pt x="103289" y="3144"/>
                      <a:pt x="116062" y="564"/>
                    </a:cubicBezTo>
                    <a:cubicBezTo>
                      <a:pt x="129519" y="-2171"/>
                      <a:pt x="138749" y="5443"/>
                      <a:pt x="146736" y="14674"/>
                    </a:cubicBezTo>
                    <a:cubicBezTo>
                      <a:pt x="162990" y="33445"/>
                      <a:pt x="165507" y="56847"/>
                      <a:pt x="167310" y="80093"/>
                    </a:cubicBezTo>
                    <a:cubicBezTo>
                      <a:pt x="168025" y="89510"/>
                      <a:pt x="169019" y="92494"/>
                      <a:pt x="179555" y="89013"/>
                    </a:cubicBezTo>
                    <a:cubicBezTo>
                      <a:pt x="206064" y="80249"/>
                      <a:pt x="222101" y="85905"/>
                      <a:pt x="237516" y="109090"/>
                    </a:cubicBezTo>
                    <a:cubicBezTo>
                      <a:pt x="257592" y="139329"/>
                      <a:pt x="268097" y="173950"/>
                      <a:pt x="280310" y="207701"/>
                    </a:cubicBezTo>
                    <a:cubicBezTo>
                      <a:pt x="286153" y="223831"/>
                      <a:pt x="291374" y="240147"/>
                      <a:pt x="296689" y="256463"/>
                    </a:cubicBezTo>
                    <a:cubicBezTo>
                      <a:pt x="298025" y="260596"/>
                      <a:pt x="298957" y="263642"/>
                      <a:pt x="304552" y="263735"/>
                    </a:cubicBezTo>
                    <a:cubicBezTo>
                      <a:pt x="367143" y="264823"/>
                      <a:pt x="427218" y="281232"/>
                      <a:pt x="487820" y="294285"/>
                    </a:cubicBezTo>
                    <a:cubicBezTo>
                      <a:pt x="525301" y="302366"/>
                      <a:pt x="561911" y="314237"/>
                      <a:pt x="599889" y="320049"/>
                    </a:cubicBezTo>
                    <a:cubicBezTo>
                      <a:pt x="603867" y="320671"/>
                      <a:pt x="605576" y="324680"/>
                      <a:pt x="609523" y="324400"/>
                    </a:cubicBezTo>
                    <a:cubicBezTo>
                      <a:pt x="613377" y="325363"/>
                      <a:pt x="617479" y="325705"/>
                      <a:pt x="620991" y="328689"/>
                    </a:cubicBezTo>
                    <a:cubicBezTo>
                      <a:pt x="579719" y="376705"/>
                      <a:pt x="538478" y="424659"/>
                      <a:pt x="497299" y="472675"/>
                    </a:cubicBezTo>
                    <a:cubicBezTo>
                      <a:pt x="489996" y="481159"/>
                      <a:pt x="478745" y="480040"/>
                      <a:pt x="469764" y="484422"/>
                    </a:cubicBezTo>
                    <a:cubicBezTo>
                      <a:pt x="455779" y="491259"/>
                      <a:pt x="443223" y="488711"/>
                      <a:pt x="429611" y="481781"/>
                    </a:cubicBezTo>
                    <a:cubicBezTo>
                      <a:pt x="384330" y="458658"/>
                      <a:pt x="338520" y="436531"/>
                      <a:pt x="292742" y="414372"/>
                    </a:cubicBezTo>
                    <a:cubicBezTo>
                      <a:pt x="289976" y="413035"/>
                      <a:pt x="286495" y="406664"/>
                      <a:pt x="282268" y="413035"/>
                    </a:cubicBezTo>
                    <a:cubicBezTo>
                      <a:pt x="259923" y="392710"/>
                      <a:pt x="230585" y="384133"/>
                      <a:pt x="205909" y="367661"/>
                    </a:cubicBezTo>
                    <a:cubicBezTo>
                      <a:pt x="196088" y="361103"/>
                      <a:pt x="185304" y="356007"/>
                      <a:pt x="175763" y="349107"/>
                    </a:cubicBezTo>
                    <a:cubicBezTo>
                      <a:pt x="132626" y="317874"/>
                      <a:pt x="85947" y="292887"/>
                      <a:pt x="38055" y="269920"/>
                    </a:cubicBezTo>
                    <a:cubicBezTo>
                      <a:pt x="29571" y="265849"/>
                      <a:pt x="21677" y="261000"/>
                      <a:pt x="14529" y="254691"/>
                    </a:cubicBezTo>
                    <a:cubicBezTo>
                      <a:pt x="-1259" y="240799"/>
                      <a:pt x="-3776" y="229767"/>
                      <a:pt x="5019" y="210467"/>
                    </a:cubicBezTo>
                    <a:cubicBezTo>
                      <a:pt x="6386" y="207359"/>
                      <a:pt x="11390" y="204220"/>
                      <a:pt x="5765" y="200522"/>
                    </a:cubicBezTo>
                    <a:close/>
                  </a:path>
                </a:pathLst>
              </a:custGeom>
              <a:solidFill>
                <a:srgbClr val="FECFA8"/>
              </a:solidFill>
              <a:ln>
                <a:noFill/>
              </a:ln>
              <a:effectLst>
                <a:outerShdw blurRad="149987" algn="ctr" dir="8460000" dist="250190">
                  <a:srgbClr val="000000">
                    <a:alpha val="2784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235" name="Google Shape;235;g27a5183edaa_8_309"/>
              <p:cNvSpPr/>
              <p:nvPr/>
            </p:nvSpPr>
            <p:spPr>
              <a:xfrm>
                <a:off x="8301201" y="5108105"/>
                <a:ext cx="435115" cy="627626"/>
              </a:xfrm>
              <a:custGeom>
                <a:rect b="b" l="l" r="r" t="t"/>
                <a:pathLst>
                  <a:path extrusionOk="0" h="627626" w="435115">
                    <a:moveTo>
                      <a:pt x="15683" y="60572"/>
                    </a:moveTo>
                    <a:cubicBezTo>
                      <a:pt x="18511" y="57246"/>
                      <a:pt x="22086" y="56314"/>
                      <a:pt x="26467" y="56314"/>
                    </a:cubicBezTo>
                    <a:cubicBezTo>
                      <a:pt x="39893" y="56314"/>
                      <a:pt x="53257" y="55226"/>
                      <a:pt x="66652" y="54294"/>
                    </a:cubicBezTo>
                    <a:cubicBezTo>
                      <a:pt x="95057" y="52336"/>
                      <a:pt x="123649" y="50844"/>
                      <a:pt x="152086" y="51621"/>
                    </a:cubicBezTo>
                    <a:cubicBezTo>
                      <a:pt x="203800" y="53051"/>
                      <a:pt x="253992" y="44069"/>
                      <a:pt x="304121" y="33316"/>
                    </a:cubicBezTo>
                    <a:cubicBezTo>
                      <a:pt x="348221" y="23837"/>
                      <a:pt x="391637" y="11810"/>
                      <a:pt x="435116" y="0"/>
                    </a:cubicBezTo>
                    <a:cubicBezTo>
                      <a:pt x="397107" y="51528"/>
                      <a:pt x="358601" y="102714"/>
                      <a:pt x="322675" y="155733"/>
                    </a:cubicBezTo>
                    <a:cubicBezTo>
                      <a:pt x="245476" y="269635"/>
                      <a:pt x="183382" y="391928"/>
                      <a:pt x="123276" y="515278"/>
                    </a:cubicBezTo>
                    <a:cubicBezTo>
                      <a:pt x="106183" y="550366"/>
                      <a:pt x="90520" y="586137"/>
                      <a:pt x="74235" y="621628"/>
                    </a:cubicBezTo>
                    <a:cubicBezTo>
                      <a:pt x="73240" y="623773"/>
                      <a:pt x="73054" y="626414"/>
                      <a:pt x="69853" y="627626"/>
                    </a:cubicBezTo>
                    <a:cubicBezTo>
                      <a:pt x="52387" y="553100"/>
                      <a:pt x="36195" y="478450"/>
                      <a:pt x="22614" y="403272"/>
                    </a:cubicBezTo>
                    <a:cubicBezTo>
                      <a:pt x="13259" y="351465"/>
                      <a:pt x="5241" y="299439"/>
                      <a:pt x="1543" y="246855"/>
                    </a:cubicBezTo>
                    <a:cubicBezTo>
                      <a:pt x="-2870" y="184077"/>
                      <a:pt x="2289" y="122013"/>
                      <a:pt x="15683" y="60572"/>
                    </a:cubicBezTo>
                    <a:close/>
                  </a:path>
                </a:pathLst>
              </a:custGeom>
              <a:solidFill>
                <a:srgbClr val="FEFEFE"/>
              </a:solidFill>
              <a:ln>
                <a:noFill/>
              </a:ln>
              <a:effectLst>
                <a:outerShdw blurRad="149987" algn="ctr" dir="8460000" dist="250190">
                  <a:srgbClr val="000000">
                    <a:alpha val="2784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rial"/>
                  <a:ea typeface="Arial"/>
                  <a:cs typeface="Arial"/>
                  <a:sym typeface="Arial"/>
                </a:endParaRPr>
              </a:p>
            </p:txBody>
          </p:sp>
        </p:grpSp>
      </p:grpSp>
      <p:sp>
        <p:nvSpPr>
          <p:cNvPr id="236" name="Google Shape;236;g27a5183edaa_8_309"/>
          <p:cNvSpPr txBox="1"/>
          <p:nvPr/>
        </p:nvSpPr>
        <p:spPr>
          <a:xfrm>
            <a:off x="3246725" y="385584"/>
            <a:ext cx="5202000" cy="10152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3F3F3F"/>
              </a:buClr>
              <a:buSzPts val="5400"/>
              <a:buFont typeface="Arial"/>
              <a:buNone/>
            </a:pPr>
            <a:r>
              <a:rPr b="0" i="0" lang="en-US" sz="5400" u="none" cap="none" strike="noStrike">
                <a:solidFill>
                  <a:srgbClr val="3F3F3F"/>
                </a:solidFill>
                <a:latin typeface="Arial"/>
                <a:ea typeface="Arial"/>
                <a:cs typeface="Arial"/>
                <a:sym typeface="Arial"/>
              </a:rPr>
              <a:t>Our </a:t>
            </a:r>
            <a:r>
              <a:rPr b="0" i="0" lang="en-US" sz="5400" u="none" cap="none" strike="noStrike">
                <a:solidFill>
                  <a:schemeClr val="accent1"/>
                </a:solidFill>
                <a:latin typeface="Arial"/>
                <a:ea typeface="Arial"/>
                <a:cs typeface="Arial"/>
                <a:sym typeface="Arial"/>
              </a:rPr>
              <a:t>Team </a:t>
            </a:r>
            <a:r>
              <a:rPr b="0" i="0" lang="en-US" sz="5400" u="none" cap="none" strike="noStrike">
                <a:solidFill>
                  <a:srgbClr val="3F3F3F"/>
                </a:solidFill>
                <a:latin typeface="Arial"/>
                <a:ea typeface="Arial"/>
                <a:cs typeface="Arial"/>
                <a:sym typeface="Arial"/>
              </a:rPr>
              <a:t>Style </a:t>
            </a:r>
            <a:endParaRPr b="0" i="0" sz="5400" u="none" cap="none" strike="noStrike">
              <a:solidFill>
                <a:srgbClr val="3F3F3F"/>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 name="Shape 485"/>
        <p:cNvGrpSpPr/>
        <p:nvPr/>
      </p:nvGrpSpPr>
      <p:grpSpPr>
        <a:xfrm>
          <a:off x="0" y="0"/>
          <a:ext cx="0" cy="0"/>
          <a:chOff x="0" y="0"/>
          <a:chExt cx="0" cy="0"/>
        </a:xfrm>
      </p:grpSpPr>
      <p:sp>
        <p:nvSpPr>
          <p:cNvPr id="486" name="Google Shape;486;g27a5183edaa_11_419"/>
          <p:cNvSpPr txBox="1"/>
          <p:nvPr>
            <p:ph idx="1" type="body"/>
          </p:nvPr>
        </p:nvSpPr>
        <p:spPr>
          <a:xfrm>
            <a:off x="619125" y="111125"/>
            <a:ext cx="11572800" cy="7239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None/>
            </a:pPr>
            <a:r>
              <a:rPr b="1" lang="en-US" sz="3000">
                <a:latin typeface="Raleway Black"/>
                <a:ea typeface="Raleway Black"/>
                <a:cs typeface="Raleway Black"/>
                <a:sym typeface="Raleway Black"/>
              </a:rPr>
              <a:t>Situation financière de l’entreprise</a:t>
            </a:r>
            <a:r>
              <a:rPr b="1" lang="en-US" sz="2400">
                <a:solidFill>
                  <a:schemeClr val="accent4"/>
                </a:solidFill>
                <a:latin typeface="Arial"/>
                <a:ea typeface="Arial"/>
                <a:cs typeface="Arial"/>
                <a:sym typeface="Arial"/>
              </a:rPr>
              <a:t> </a:t>
            </a:r>
            <a:endParaRPr/>
          </a:p>
        </p:txBody>
      </p:sp>
      <p:pic>
        <p:nvPicPr>
          <p:cNvPr id="487" name="Google Shape;487;g27a5183edaa_11_419"/>
          <p:cNvPicPr preferRelativeResize="0"/>
          <p:nvPr/>
        </p:nvPicPr>
        <p:blipFill rotWithShape="1">
          <a:blip r:embed="rId3">
            <a:alphaModFix/>
          </a:blip>
          <a:srcRect b="0" l="8609" r="0" t="0"/>
          <a:stretch/>
        </p:blipFill>
        <p:spPr>
          <a:xfrm>
            <a:off x="0" y="5754255"/>
            <a:ext cx="1184909" cy="1103745"/>
          </a:xfrm>
          <a:prstGeom prst="rect">
            <a:avLst/>
          </a:prstGeom>
          <a:noFill/>
          <a:ln>
            <a:noFill/>
          </a:ln>
        </p:spPr>
      </p:pic>
      <p:pic>
        <p:nvPicPr>
          <p:cNvPr id="488" name="Google Shape;488;g27a5183edaa_11_419"/>
          <p:cNvPicPr preferRelativeResize="0"/>
          <p:nvPr/>
        </p:nvPicPr>
        <p:blipFill rotWithShape="1">
          <a:blip r:embed="rId4">
            <a:alphaModFix/>
          </a:blip>
          <a:srcRect b="9" l="695" r="0" t="734"/>
          <a:stretch/>
        </p:blipFill>
        <p:spPr>
          <a:xfrm>
            <a:off x="1395390" y="973636"/>
            <a:ext cx="9891193" cy="5544639"/>
          </a:xfrm>
          <a:prstGeom prst="rect">
            <a:avLst/>
          </a:prstGeom>
          <a:noFill/>
          <a:ln>
            <a:noFill/>
          </a:ln>
          <a:effectLst>
            <a:outerShdw blurRad="292100" rotWithShape="0" algn="tl" dir="2700000" dist="139700">
              <a:srgbClr val="333333">
                <a:alpha val="64709"/>
              </a:srgbClr>
            </a:outerShdw>
          </a:effectLst>
        </p:spPr>
      </p:pic>
      <p:pic>
        <p:nvPicPr>
          <p:cNvPr id="489" name="Google Shape;489;g27a5183edaa_11_419"/>
          <p:cNvPicPr preferRelativeResize="0"/>
          <p:nvPr/>
        </p:nvPicPr>
        <p:blipFill rotWithShape="1">
          <a:blip r:embed="rId5">
            <a:alphaModFix/>
          </a:blip>
          <a:srcRect b="0" l="0" r="0" t="0"/>
          <a:stretch/>
        </p:blipFill>
        <p:spPr>
          <a:xfrm>
            <a:off x="11218301" y="0"/>
            <a:ext cx="973624" cy="973624"/>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 name="Shape 493"/>
        <p:cNvGrpSpPr/>
        <p:nvPr/>
      </p:nvGrpSpPr>
      <p:grpSpPr>
        <a:xfrm>
          <a:off x="0" y="0"/>
          <a:ext cx="0" cy="0"/>
          <a:chOff x="0" y="0"/>
          <a:chExt cx="0" cy="0"/>
        </a:xfrm>
      </p:grpSpPr>
      <p:sp>
        <p:nvSpPr>
          <p:cNvPr id="494" name="Google Shape;494;g27a5183edaa_11_426"/>
          <p:cNvSpPr txBox="1"/>
          <p:nvPr>
            <p:ph idx="1" type="body"/>
          </p:nvPr>
        </p:nvSpPr>
        <p:spPr>
          <a:xfrm>
            <a:off x="619125" y="187325"/>
            <a:ext cx="11572800" cy="7239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None/>
            </a:pPr>
            <a:r>
              <a:rPr b="1" lang="en-US" sz="3000">
                <a:latin typeface="Raleway Black"/>
                <a:ea typeface="Raleway Black"/>
                <a:cs typeface="Raleway Black"/>
                <a:sym typeface="Raleway Black"/>
              </a:rPr>
              <a:t>Analyse de trésorerie de l’entreprise</a:t>
            </a:r>
            <a:r>
              <a:rPr b="1" lang="en-US" sz="2400">
                <a:solidFill>
                  <a:schemeClr val="accent4"/>
                </a:solidFill>
                <a:latin typeface="Arial"/>
                <a:ea typeface="Arial"/>
                <a:cs typeface="Arial"/>
                <a:sym typeface="Arial"/>
              </a:rPr>
              <a:t> </a:t>
            </a:r>
            <a:endParaRPr/>
          </a:p>
        </p:txBody>
      </p:sp>
      <p:pic>
        <p:nvPicPr>
          <p:cNvPr id="495" name="Google Shape;495;g27a5183edaa_11_426"/>
          <p:cNvPicPr preferRelativeResize="0"/>
          <p:nvPr/>
        </p:nvPicPr>
        <p:blipFill rotWithShape="1">
          <a:blip r:embed="rId3">
            <a:alphaModFix/>
          </a:blip>
          <a:srcRect b="0" l="8609" r="0" t="0"/>
          <a:stretch/>
        </p:blipFill>
        <p:spPr>
          <a:xfrm>
            <a:off x="0" y="5754255"/>
            <a:ext cx="1184909" cy="1103745"/>
          </a:xfrm>
          <a:prstGeom prst="rect">
            <a:avLst/>
          </a:prstGeom>
          <a:noFill/>
          <a:ln>
            <a:noFill/>
          </a:ln>
        </p:spPr>
      </p:pic>
      <p:pic>
        <p:nvPicPr>
          <p:cNvPr id="496" name="Google Shape;496;g27a5183edaa_11_426"/>
          <p:cNvPicPr preferRelativeResize="0"/>
          <p:nvPr/>
        </p:nvPicPr>
        <p:blipFill rotWithShape="1">
          <a:blip r:embed="rId4">
            <a:alphaModFix/>
          </a:blip>
          <a:srcRect b="0" l="0" r="0" t="0"/>
          <a:stretch/>
        </p:blipFill>
        <p:spPr>
          <a:xfrm>
            <a:off x="1409367" y="1063625"/>
            <a:ext cx="9792548" cy="5540220"/>
          </a:xfrm>
          <a:prstGeom prst="rect">
            <a:avLst/>
          </a:prstGeom>
          <a:noFill/>
          <a:ln>
            <a:noFill/>
          </a:ln>
          <a:effectLst>
            <a:outerShdw blurRad="292100" rotWithShape="0" algn="tl" dir="2700000" dist="139700">
              <a:srgbClr val="333333">
                <a:alpha val="64709"/>
              </a:srgbClr>
            </a:outerShdw>
          </a:effectLst>
        </p:spPr>
      </p:pic>
      <p:pic>
        <p:nvPicPr>
          <p:cNvPr id="497" name="Google Shape;497;g27a5183edaa_11_426"/>
          <p:cNvPicPr preferRelativeResize="0"/>
          <p:nvPr/>
        </p:nvPicPr>
        <p:blipFill rotWithShape="1">
          <a:blip r:embed="rId5">
            <a:alphaModFix/>
          </a:blip>
          <a:srcRect b="0" l="0" r="0" t="0"/>
          <a:stretch/>
        </p:blipFill>
        <p:spPr>
          <a:xfrm>
            <a:off x="11218301" y="0"/>
            <a:ext cx="973624" cy="973624"/>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2" name="Shape 502"/>
        <p:cNvGrpSpPr/>
        <p:nvPr/>
      </p:nvGrpSpPr>
      <p:grpSpPr>
        <a:xfrm>
          <a:off x="0" y="0"/>
          <a:ext cx="0" cy="0"/>
          <a:chOff x="0" y="0"/>
          <a:chExt cx="0" cy="0"/>
        </a:xfrm>
      </p:grpSpPr>
      <p:sp>
        <p:nvSpPr>
          <p:cNvPr id="503" name="Google Shape;503;g27a5183edaa_2_27"/>
          <p:cNvSpPr txBox="1"/>
          <p:nvPr>
            <p:ph idx="12" type="sldNum"/>
          </p:nvPr>
        </p:nvSpPr>
        <p:spPr>
          <a:xfrm>
            <a:off x="8610600" y="6356350"/>
            <a:ext cx="2743200" cy="365100"/>
          </a:xfrm>
          <a:prstGeom prst="rect">
            <a:avLst/>
          </a:prstGeom>
        </p:spPr>
        <p:txBody>
          <a:bodyPr anchorCtr="0" anchor="ctr" bIns="22850" lIns="45725" spcFirstLastPara="1" rIns="45725" wrap="square" tIns="2285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
        <p:nvSpPr>
          <p:cNvPr id="504" name="Google Shape;504;g27a5183edaa_2_27"/>
          <p:cNvSpPr txBox="1"/>
          <p:nvPr/>
        </p:nvSpPr>
        <p:spPr>
          <a:xfrm>
            <a:off x="457200" y="152400"/>
            <a:ext cx="117348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3000">
                <a:solidFill>
                  <a:schemeClr val="dk1"/>
                </a:solidFill>
                <a:latin typeface="Raleway Black"/>
                <a:ea typeface="Raleway Black"/>
                <a:cs typeface="Raleway Black"/>
                <a:sym typeface="Raleway Black"/>
              </a:rPr>
              <a:t>Segment Auto</a:t>
            </a:r>
            <a:endParaRPr b="1" sz="3000">
              <a:solidFill>
                <a:schemeClr val="dk1"/>
              </a:solidFill>
              <a:latin typeface="Raleway Black"/>
              <a:ea typeface="Raleway Black"/>
              <a:cs typeface="Raleway Black"/>
              <a:sym typeface="Raleway Black"/>
            </a:endParaRPr>
          </a:p>
          <a:p>
            <a:pPr indent="0" lvl="0" marL="0" rtl="0" algn="l">
              <a:spcBef>
                <a:spcPts val="0"/>
              </a:spcBef>
              <a:spcAft>
                <a:spcPts val="0"/>
              </a:spcAft>
              <a:buNone/>
            </a:pPr>
            <a:r>
              <a:rPr lang="en-US" sz="3000">
                <a:solidFill>
                  <a:schemeClr val="dk1"/>
                </a:solidFill>
                <a:latin typeface="Raleway"/>
                <a:ea typeface="Raleway"/>
                <a:cs typeface="Raleway"/>
                <a:sym typeface="Raleway"/>
              </a:rPr>
              <a:t>Analyse financière annuelle du segment Auto </a:t>
            </a:r>
            <a:endParaRPr/>
          </a:p>
        </p:txBody>
      </p:sp>
      <p:pic>
        <p:nvPicPr>
          <p:cNvPr id="505" name="Google Shape;505;g27a5183edaa_2_27"/>
          <p:cNvPicPr preferRelativeResize="0"/>
          <p:nvPr/>
        </p:nvPicPr>
        <p:blipFill>
          <a:blip r:embed="rId3">
            <a:alphaModFix/>
          </a:blip>
          <a:stretch>
            <a:fillRect/>
          </a:stretch>
        </p:blipFill>
        <p:spPr>
          <a:xfrm>
            <a:off x="1206100" y="1242800"/>
            <a:ext cx="9810600" cy="5494549"/>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 name="Shape 510"/>
        <p:cNvGrpSpPr/>
        <p:nvPr/>
      </p:nvGrpSpPr>
      <p:grpSpPr>
        <a:xfrm>
          <a:off x="0" y="0"/>
          <a:ext cx="0" cy="0"/>
          <a:chOff x="0" y="0"/>
          <a:chExt cx="0" cy="0"/>
        </a:xfrm>
      </p:grpSpPr>
      <p:sp>
        <p:nvSpPr>
          <p:cNvPr id="511" name="Google Shape;511;g27a5183edaa_2_44"/>
          <p:cNvSpPr txBox="1"/>
          <p:nvPr>
            <p:ph idx="12" type="sldNum"/>
          </p:nvPr>
        </p:nvSpPr>
        <p:spPr>
          <a:xfrm>
            <a:off x="8610600" y="6356350"/>
            <a:ext cx="2743200" cy="365100"/>
          </a:xfrm>
          <a:prstGeom prst="rect">
            <a:avLst/>
          </a:prstGeom>
        </p:spPr>
        <p:txBody>
          <a:bodyPr anchorCtr="0" anchor="ctr" bIns="22850" lIns="45725" spcFirstLastPara="1" rIns="45725" wrap="square" tIns="22850">
            <a:noAutofit/>
          </a:bodyPr>
          <a:lstStyle/>
          <a:p>
            <a:pPr indent="0" lvl="0" marL="0" rtl="0" algn="r">
              <a:spcBef>
                <a:spcPts val="0"/>
              </a:spcBef>
              <a:spcAft>
                <a:spcPts val="0"/>
              </a:spcAft>
              <a:buNone/>
            </a:pPr>
            <a:fld id="{00000000-1234-1234-1234-123412341234}" type="slidenum">
              <a:rPr lang="en-US"/>
              <a:t>‹#›</a:t>
            </a:fld>
            <a:endParaRPr/>
          </a:p>
        </p:txBody>
      </p:sp>
      <p:sp>
        <p:nvSpPr>
          <p:cNvPr id="512" name="Google Shape;512;g27a5183edaa_2_44"/>
          <p:cNvSpPr txBox="1"/>
          <p:nvPr/>
        </p:nvSpPr>
        <p:spPr>
          <a:xfrm>
            <a:off x="457200" y="152400"/>
            <a:ext cx="11734800" cy="1323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3000">
                <a:solidFill>
                  <a:schemeClr val="dk1"/>
                </a:solidFill>
                <a:latin typeface="Raleway Black"/>
                <a:ea typeface="Raleway Black"/>
                <a:cs typeface="Raleway Black"/>
                <a:sym typeface="Raleway Black"/>
              </a:rPr>
              <a:t>Segment Moto</a:t>
            </a:r>
            <a:endParaRPr b="1" sz="3000">
              <a:solidFill>
                <a:schemeClr val="dk1"/>
              </a:solidFill>
              <a:latin typeface="Raleway Black"/>
              <a:ea typeface="Raleway Black"/>
              <a:cs typeface="Raleway Black"/>
              <a:sym typeface="Raleway Black"/>
            </a:endParaRPr>
          </a:p>
          <a:p>
            <a:pPr indent="0" lvl="0" marL="0" rtl="0" algn="l">
              <a:spcBef>
                <a:spcPts val="0"/>
              </a:spcBef>
              <a:spcAft>
                <a:spcPts val="0"/>
              </a:spcAft>
              <a:buClr>
                <a:schemeClr val="dk1"/>
              </a:buClr>
              <a:buSzPts val="1100"/>
              <a:buFont typeface="Arial"/>
              <a:buNone/>
            </a:pPr>
            <a:r>
              <a:rPr lang="en-US" sz="3000">
                <a:solidFill>
                  <a:schemeClr val="dk1"/>
                </a:solidFill>
                <a:latin typeface="Raleway"/>
                <a:ea typeface="Raleway"/>
                <a:cs typeface="Raleway"/>
                <a:sym typeface="Raleway"/>
              </a:rPr>
              <a:t>Analyse financière annuelle du segment Moto </a:t>
            </a:r>
            <a:endParaRPr>
              <a:solidFill>
                <a:schemeClr val="dk1"/>
              </a:solidFill>
            </a:endParaRPr>
          </a:p>
          <a:p>
            <a:pPr indent="0" lvl="0" marL="0" rtl="0" algn="l">
              <a:spcBef>
                <a:spcPts val="0"/>
              </a:spcBef>
              <a:spcAft>
                <a:spcPts val="0"/>
              </a:spcAft>
              <a:buNone/>
            </a:pPr>
            <a:r>
              <a:t/>
            </a:r>
            <a:endParaRPr/>
          </a:p>
        </p:txBody>
      </p:sp>
      <p:pic>
        <p:nvPicPr>
          <p:cNvPr id="513" name="Google Shape;513;g27a5183edaa_2_44"/>
          <p:cNvPicPr preferRelativeResize="0"/>
          <p:nvPr/>
        </p:nvPicPr>
        <p:blipFill>
          <a:blip r:embed="rId3">
            <a:alphaModFix/>
          </a:blip>
          <a:stretch>
            <a:fillRect/>
          </a:stretch>
        </p:blipFill>
        <p:spPr>
          <a:xfrm>
            <a:off x="1203993" y="1245300"/>
            <a:ext cx="9716232" cy="5476149"/>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8" name="Shape 518"/>
        <p:cNvGrpSpPr/>
        <p:nvPr/>
      </p:nvGrpSpPr>
      <p:grpSpPr>
        <a:xfrm>
          <a:off x="0" y="0"/>
          <a:ext cx="0" cy="0"/>
          <a:chOff x="0" y="0"/>
          <a:chExt cx="0" cy="0"/>
        </a:xfrm>
      </p:grpSpPr>
      <p:sp>
        <p:nvSpPr>
          <p:cNvPr id="519" name="Google Shape;519;g27a5183edaa_8_158"/>
          <p:cNvSpPr txBox="1"/>
          <p:nvPr>
            <p:ph idx="12" type="sldNum"/>
          </p:nvPr>
        </p:nvSpPr>
        <p:spPr>
          <a:xfrm>
            <a:off x="8610600" y="6356350"/>
            <a:ext cx="2743200" cy="365100"/>
          </a:xfrm>
          <a:prstGeom prst="rect">
            <a:avLst/>
          </a:prstGeom>
        </p:spPr>
        <p:txBody>
          <a:bodyPr anchorCtr="0" anchor="ctr" bIns="22850" lIns="45725" spcFirstLastPara="1" rIns="45725" wrap="square" tIns="2285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pic>
        <p:nvPicPr>
          <p:cNvPr id="520" name="Google Shape;520;g27a5183edaa_8_158"/>
          <p:cNvPicPr preferRelativeResize="0"/>
          <p:nvPr/>
        </p:nvPicPr>
        <p:blipFill>
          <a:blip r:embed="rId3">
            <a:alphaModFix/>
          </a:blip>
          <a:stretch>
            <a:fillRect/>
          </a:stretch>
        </p:blipFill>
        <p:spPr>
          <a:xfrm>
            <a:off x="1728750" y="1460926"/>
            <a:ext cx="8911350" cy="5135025"/>
          </a:xfrm>
          <a:prstGeom prst="rect">
            <a:avLst/>
          </a:prstGeom>
          <a:noFill/>
          <a:ln>
            <a:noFill/>
          </a:ln>
          <a:effectLst>
            <a:outerShdw blurRad="185738" rotWithShape="0" algn="bl" dir="7920000" dist="19050">
              <a:srgbClr val="000000">
                <a:alpha val="52999"/>
              </a:srgbClr>
            </a:outerShdw>
          </a:effectLst>
        </p:spPr>
      </p:pic>
      <p:sp>
        <p:nvSpPr>
          <p:cNvPr id="521" name="Google Shape;521;g27a5183edaa_8_158"/>
          <p:cNvSpPr/>
          <p:nvPr/>
        </p:nvSpPr>
        <p:spPr>
          <a:xfrm>
            <a:off x="959350" y="276625"/>
            <a:ext cx="10611000" cy="969600"/>
          </a:xfrm>
          <a:prstGeom prst="rect">
            <a:avLst/>
          </a:prstGeom>
          <a:noFill/>
          <a:ln>
            <a:noFill/>
          </a:ln>
        </p:spPr>
        <p:txBody>
          <a:bodyPr anchorCtr="0" anchor="t" bIns="22850" lIns="45725" spcFirstLastPara="1" rIns="45725" wrap="square" tIns="22850">
            <a:noAutofit/>
          </a:bodyPr>
          <a:lstStyle/>
          <a:p>
            <a:pPr indent="0" lvl="0" marL="0" marR="0" rtl="0" algn="l">
              <a:lnSpc>
                <a:spcPct val="100000"/>
              </a:lnSpc>
              <a:spcBef>
                <a:spcPts val="0"/>
              </a:spcBef>
              <a:spcAft>
                <a:spcPts val="0"/>
              </a:spcAft>
              <a:buClr>
                <a:srgbClr val="000000"/>
              </a:buClr>
              <a:buSzPts val="3000"/>
              <a:buFont typeface="Arial"/>
              <a:buNone/>
            </a:pPr>
            <a:r>
              <a:rPr b="1" lang="en-US" sz="3000">
                <a:latin typeface="Raleway Black"/>
                <a:ea typeface="Raleway Black"/>
                <a:cs typeface="Raleway Black"/>
                <a:sym typeface="Raleway Black"/>
              </a:rPr>
              <a:t>Service financier</a:t>
            </a:r>
            <a:endParaRPr b="1" sz="3000">
              <a:latin typeface="Raleway Black"/>
              <a:ea typeface="Raleway Black"/>
              <a:cs typeface="Raleway Black"/>
              <a:sym typeface="Raleway Black"/>
            </a:endParaRPr>
          </a:p>
          <a:p>
            <a:pPr indent="0" lvl="0" marL="0" marR="0" rtl="0" algn="l">
              <a:lnSpc>
                <a:spcPct val="100000"/>
              </a:lnSpc>
              <a:spcBef>
                <a:spcPts val="0"/>
              </a:spcBef>
              <a:spcAft>
                <a:spcPts val="0"/>
              </a:spcAft>
              <a:buClr>
                <a:srgbClr val="000000"/>
              </a:buClr>
              <a:buSzPts val="3000"/>
              <a:buFont typeface="Arial"/>
              <a:buNone/>
            </a:pPr>
            <a:r>
              <a:rPr lang="en-US" sz="3000">
                <a:latin typeface="Raleway"/>
                <a:ea typeface="Raleway"/>
                <a:cs typeface="Raleway"/>
                <a:sym typeface="Raleway"/>
              </a:rPr>
              <a:t>Analyse annuelle et trimestrielle des résultats de vente</a:t>
            </a:r>
            <a:endParaRPr sz="3000">
              <a:latin typeface="Raleway"/>
              <a:ea typeface="Raleway"/>
              <a:cs typeface="Raleway"/>
              <a:sym typeface="Raleway"/>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 name="Shape 526"/>
        <p:cNvGrpSpPr/>
        <p:nvPr/>
      </p:nvGrpSpPr>
      <p:grpSpPr>
        <a:xfrm>
          <a:off x="0" y="0"/>
          <a:ext cx="0" cy="0"/>
          <a:chOff x="0" y="0"/>
          <a:chExt cx="0" cy="0"/>
        </a:xfrm>
      </p:grpSpPr>
      <p:sp>
        <p:nvSpPr>
          <p:cNvPr id="527" name="Google Shape;527;g27a5183edaa_8_167"/>
          <p:cNvSpPr txBox="1"/>
          <p:nvPr>
            <p:ph idx="12" type="sldNum"/>
          </p:nvPr>
        </p:nvSpPr>
        <p:spPr>
          <a:xfrm>
            <a:off x="8610600" y="6356350"/>
            <a:ext cx="2743200" cy="365100"/>
          </a:xfrm>
          <a:prstGeom prst="rect">
            <a:avLst/>
          </a:prstGeom>
        </p:spPr>
        <p:txBody>
          <a:bodyPr anchorCtr="0" anchor="ctr" bIns="22850" lIns="45725" spcFirstLastPara="1" rIns="45725" wrap="square" tIns="2285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pic>
        <p:nvPicPr>
          <p:cNvPr id="528" name="Google Shape;528;g27a5183edaa_8_167"/>
          <p:cNvPicPr preferRelativeResize="0"/>
          <p:nvPr/>
        </p:nvPicPr>
        <p:blipFill>
          <a:blip r:embed="rId3">
            <a:alphaModFix/>
          </a:blip>
          <a:stretch>
            <a:fillRect/>
          </a:stretch>
        </p:blipFill>
        <p:spPr>
          <a:xfrm>
            <a:off x="1655999" y="1506800"/>
            <a:ext cx="8879999" cy="5121650"/>
          </a:xfrm>
          <a:prstGeom prst="rect">
            <a:avLst/>
          </a:prstGeom>
          <a:noFill/>
          <a:ln>
            <a:noFill/>
          </a:ln>
          <a:effectLst>
            <a:outerShdw blurRad="214313" rotWithShape="0" algn="bl" dir="9840000" dist="19050">
              <a:srgbClr val="000000">
                <a:alpha val="50000"/>
              </a:srgbClr>
            </a:outerShdw>
          </a:effectLst>
        </p:spPr>
      </p:pic>
      <p:sp>
        <p:nvSpPr>
          <p:cNvPr id="529" name="Google Shape;529;g27a5183edaa_8_167"/>
          <p:cNvSpPr/>
          <p:nvPr/>
        </p:nvSpPr>
        <p:spPr>
          <a:xfrm>
            <a:off x="669800" y="205275"/>
            <a:ext cx="10611000" cy="969600"/>
          </a:xfrm>
          <a:prstGeom prst="rect">
            <a:avLst/>
          </a:prstGeom>
          <a:noFill/>
          <a:ln>
            <a:noFill/>
          </a:ln>
        </p:spPr>
        <p:txBody>
          <a:bodyPr anchorCtr="0" anchor="t" bIns="22850" lIns="45725" spcFirstLastPara="1" rIns="45725" wrap="square" tIns="22850">
            <a:noAutofit/>
          </a:bodyPr>
          <a:lstStyle/>
          <a:p>
            <a:pPr indent="0" lvl="0" marL="0" marR="0" rtl="0" algn="l">
              <a:lnSpc>
                <a:spcPct val="100000"/>
              </a:lnSpc>
              <a:spcBef>
                <a:spcPts val="0"/>
              </a:spcBef>
              <a:spcAft>
                <a:spcPts val="0"/>
              </a:spcAft>
              <a:buClr>
                <a:srgbClr val="000000"/>
              </a:buClr>
              <a:buSzPts val="3000"/>
              <a:buFont typeface="Arial"/>
              <a:buNone/>
            </a:pPr>
            <a:r>
              <a:rPr b="1" lang="en-US" sz="3000">
                <a:latin typeface="Raleway Black"/>
                <a:ea typeface="Raleway Black"/>
                <a:cs typeface="Raleway Black"/>
                <a:sym typeface="Raleway Black"/>
              </a:rPr>
              <a:t>BMW et VOLKSWAGEN</a:t>
            </a:r>
            <a:endParaRPr b="1" sz="3000">
              <a:latin typeface="Raleway Black"/>
              <a:ea typeface="Raleway Black"/>
              <a:cs typeface="Raleway Black"/>
              <a:sym typeface="Raleway Black"/>
            </a:endParaRPr>
          </a:p>
          <a:p>
            <a:pPr indent="0" lvl="0" marL="0" marR="0" rtl="0" algn="l">
              <a:lnSpc>
                <a:spcPct val="100000"/>
              </a:lnSpc>
              <a:spcBef>
                <a:spcPts val="0"/>
              </a:spcBef>
              <a:spcAft>
                <a:spcPts val="0"/>
              </a:spcAft>
              <a:buClr>
                <a:srgbClr val="000000"/>
              </a:buClr>
              <a:buSzPts val="3000"/>
              <a:buFont typeface="Arial"/>
              <a:buNone/>
            </a:pPr>
            <a:r>
              <a:rPr lang="en-US" sz="3000">
                <a:latin typeface="Raleway"/>
                <a:ea typeface="Raleway"/>
                <a:cs typeface="Raleway"/>
                <a:sym typeface="Raleway"/>
              </a:rPr>
              <a:t>Analyse comparative des KPI financiers</a:t>
            </a:r>
            <a:endParaRPr sz="3000">
              <a:latin typeface="Raleway"/>
              <a:ea typeface="Raleway"/>
              <a:cs typeface="Raleway"/>
              <a:sym typeface="Raleway"/>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3" name="Shape 533"/>
        <p:cNvGrpSpPr/>
        <p:nvPr/>
      </p:nvGrpSpPr>
      <p:grpSpPr>
        <a:xfrm>
          <a:off x="0" y="0"/>
          <a:ext cx="0" cy="0"/>
          <a:chOff x="0" y="0"/>
          <a:chExt cx="0" cy="0"/>
        </a:xfrm>
      </p:grpSpPr>
      <p:grpSp>
        <p:nvGrpSpPr>
          <p:cNvPr id="534" name="Google Shape;534;g27a5183edaa_0_1593"/>
          <p:cNvGrpSpPr/>
          <p:nvPr/>
        </p:nvGrpSpPr>
        <p:grpSpPr>
          <a:xfrm>
            <a:off x="7255483" y="3991922"/>
            <a:ext cx="4538772" cy="1323600"/>
            <a:chOff x="6665542" y="2749602"/>
            <a:chExt cx="4797349" cy="1323600"/>
          </a:xfrm>
        </p:grpSpPr>
        <p:sp>
          <p:nvSpPr>
            <p:cNvPr id="535" name="Google Shape;535;g27a5183edaa_0_1593"/>
            <p:cNvSpPr txBox="1"/>
            <p:nvPr/>
          </p:nvSpPr>
          <p:spPr>
            <a:xfrm>
              <a:off x="6665542" y="2749602"/>
              <a:ext cx="4777200" cy="1323600"/>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4000">
                  <a:solidFill>
                    <a:schemeClr val="lt1"/>
                  </a:solidFill>
                </a:rPr>
                <a:t>Avis et Perspectives</a:t>
              </a:r>
              <a:endParaRPr b="1" sz="4000">
                <a:solidFill>
                  <a:schemeClr val="lt1"/>
                </a:solidFill>
                <a:latin typeface="Arial"/>
                <a:ea typeface="Arial"/>
                <a:cs typeface="Arial"/>
                <a:sym typeface="Arial"/>
              </a:endParaRPr>
            </a:p>
          </p:txBody>
        </p:sp>
        <p:sp>
          <p:nvSpPr>
            <p:cNvPr id="536" name="Google Shape;536;g27a5183edaa_0_1593"/>
            <p:cNvSpPr txBox="1"/>
            <p:nvPr/>
          </p:nvSpPr>
          <p:spPr>
            <a:xfrm>
              <a:off x="6685691" y="3512686"/>
              <a:ext cx="4777200" cy="37980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t/>
              </a:r>
              <a:endParaRPr sz="1867">
                <a:solidFill>
                  <a:schemeClr val="lt1"/>
                </a:solidFill>
                <a:latin typeface="Arial"/>
                <a:ea typeface="Arial"/>
                <a:cs typeface="Arial"/>
                <a:sym typeface="Arial"/>
              </a:endParaRPr>
            </a:p>
          </p:txBody>
        </p:sp>
      </p:grpSp>
      <p:pic>
        <p:nvPicPr>
          <p:cNvPr id="537" name="Google Shape;537;g27a5183edaa_0_1593"/>
          <p:cNvPicPr preferRelativeResize="0"/>
          <p:nvPr/>
        </p:nvPicPr>
        <p:blipFill rotWithShape="1">
          <a:blip r:embed="rId3">
            <a:alphaModFix/>
          </a:blip>
          <a:srcRect b="0" l="0" r="0" t="0"/>
          <a:stretch/>
        </p:blipFill>
        <p:spPr>
          <a:xfrm>
            <a:off x="11049129" y="5715124"/>
            <a:ext cx="1142876" cy="1142876"/>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1" name="Shape 541"/>
        <p:cNvGrpSpPr/>
        <p:nvPr/>
      </p:nvGrpSpPr>
      <p:grpSpPr>
        <a:xfrm>
          <a:off x="0" y="0"/>
          <a:ext cx="0" cy="0"/>
          <a:chOff x="0" y="0"/>
          <a:chExt cx="0" cy="0"/>
        </a:xfrm>
      </p:grpSpPr>
      <p:sp>
        <p:nvSpPr>
          <p:cNvPr id="542" name="Google Shape;542;g27a5183edaa_11_509"/>
          <p:cNvSpPr txBox="1"/>
          <p:nvPr>
            <p:ph idx="1" type="body"/>
          </p:nvPr>
        </p:nvSpPr>
        <p:spPr>
          <a:xfrm>
            <a:off x="323529" y="339509"/>
            <a:ext cx="11573100" cy="7242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accent3"/>
              </a:buClr>
              <a:buSzPts val="3600"/>
              <a:buNone/>
            </a:pPr>
            <a:r>
              <a:rPr lang="en-US" sz="4000">
                <a:solidFill>
                  <a:schemeClr val="accent4"/>
                </a:solidFill>
                <a:latin typeface="Raleway Black"/>
                <a:ea typeface="Raleway Black"/>
                <a:cs typeface="Raleway Black"/>
                <a:sym typeface="Raleway Black"/>
              </a:rPr>
              <a:t>Avis &amp; Perspectives</a:t>
            </a:r>
            <a:endParaRPr/>
          </a:p>
        </p:txBody>
      </p:sp>
      <p:sp>
        <p:nvSpPr>
          <p:cNvPr id="543" name="Google Shape;543;g27a5183edaa_11_509"/>
          <p:cNvSpPr/>
          <p:nvPr/>
        </p:nvSpPr>
        <p:spPr>
          <a:xfrm>
            <a:off x="6102677" y="1811216"/>
            <a:ext cx="5184000" cy="9417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1">
              <a:solidFill>
                <a:schemeClr val="lt1"/>
              </a:solidFill>
              <a:latin typeface="Arial"/>
              <a:ea typeface="Arial"/>
              <a:cs typeface="Arial"/>
              <a:sym typeface="Arial"/>
            </a:endParaRPr>
          </a:p>
        </p:txBody>
      </p:sp>
      <p:sp>
        <p:nvSpPr>
          <p:cNvPr id="544" name="Google Shape;544;g27a5183edaa_11_509"/>
          <p:cNvSpPr/>
          <p:nvPr/>
        </p:nvSpPr>
        <p:spPr>
          <a:xfrm rot="-5400000">
            <a:off x="4320895" y="2065473"/>
            <a:ext cx="2038408" cy="1526426"/>
          </a:xfrm>
          <a:custGeom>
            <a:rect b="b" l="l" r="r" t="t"/>
            <a:pathLst>
              <a:path extrusionOk="0" h="1067431" w="2180115">
                <a:moveTo>
                  <a:pt x="1172115" y="1067431"/>
                </a:moveTo>
                <a:lnTo>
                  <a:pt x="0" y="0"/>
                </a:lnTo>
                <a:lnTo>
                  <a:pt x="2180115" y="1067431"/>
                </a:lnTo>
                <a:lnTo>
                  <a:pt x="1172115" y="1067431"/>
                </a:lnTo>
                <a:close/>
              </a:path>
            </a:pathLst>
          </a:custGeom>
          <a:gradFill>
            <a:gsLst>
              <a:gs pos="0">
                <a:srgbClr val="289CDF"/>
              </a:gs>
              <a:gs pos="100000">
                <a:srgbClr val="289CDF"/>
              </a:gs>
            </a:gsLst>
            <a:lin ang="5400012"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1">
              <a:solidFill>
                <a:schemeClr val="lt1"/>
              </a:solidFill>
              <a:latin typeface="Arial"/>
              <a:ea typeface="Arial"/>
              <a:cs typeface="Arial"/>
              <a:sym typeface="Arial"/>
            </a:endParaRPr>
          </a:p>
        </p:txBody>
      </p:sp>
      <p:sp>
        <p:nvSpPr>
          <p:cNvPr id="545" name="Google Shape;545;g27a5183edaa_11_509"/>
          <p:cNvSpPr/>
          <p:nvPr/>
        </p:nvSpPr>
        <p:spPr>
          <a:xfrm>
            <a:off x="6102677" y="2913849"/>
            <a:ext cx="5184000" cy="9417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1">
              <a:solidFill>
                <a:schemeClr val="lt1"/>
              </a:solidFill>
              <a:latin typeface="Arial"/>
              <a:ea typeface="Arial"/>
              <a:cs typeface="Arial"/>
              <a:sym typeface="Arial"/>
            </a:endParaRPr>
          </a:p>
        </p:txBody>
      </p:sp>
      <p:sp>
        <p:nvSpPr>
          <p:cNvPr id="546" name="Google Shape;546;g27a5183edaa_11_509"/>
          <p:cNvSpPr/>
          <p:nvPr/>
        </p:nvSpPr>
        <p:spPr>
          <a:xfrm rot="-5400000">
            <a:off x="4832028" y="2646548"/>
            <a:ext cx="1004829" cy="1537725"/>
          </a:xfrm>
          <a:custGeom>
            <a:rect b="b" l="l" r="r" t="t"/>
            <a:pathLst>
              <a:path extrusionOk="0" h="1075332" w="1074683">
                <a:moveTo>
                  <a:pt x="66683" y="1075332"/>
                </a:moveTo>
                <a:lnTo>
                  <a:pt x="0" y="0"/>
                </a:lnTo>
                <a:lnTo>
                  <a:pt x="1074683" y="1075332"/>
                </a:lnTo>
                <a:lnTo>
                  <a:pt x="66683" y="1075332"/>
                </a:lnTo>
                <a:close/>
              </a:path>
            </a:pathLst>
          </a:custGeom>
          <a:gradFill>
            <a:gsLst>
              <a:gs pos="0">
                <a:srgbClr val="336A90"/>
              </a:gs>
              <a:gs pos="100000">
                <a:srgbClr val="336A90"/>
              </a:gs>
            </a:gsLst>
            <a:lin ang="5400012"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1">
              <a:solidFill>
                <a:schemeClr val="lt1"/>
              </a:solidFill>
              <a:latin typeface="Arial"/>
              <a:ea typeface="Arial"/>
              <a:cs typeface="Arial"/>
              <a:sym typeface="Arial"/>
            </a:endParaRPr>
          </a:p>
        </p:txBody>
      </p:sp>
      <p:sp>
        <p:nvSpPr>
          <p:cNvPr id="547" name="Google Shape;547;g27a5183edaa_11_509"/>
          <p:cNvSpPr/>
          <p:nvPr/>
        </p:nvSpPr>
        <p:spPr>
          <a:xfrm>
            <a:off x="6102675" y="3958575"/>
            <a:ext cx="5184000" cy="999600"/>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1">
              <a:solidFill>
                <a:schemeClr val="lt1"/>
              </a:solidFill>
              <a:latin typeface="Arial"/>
              <a:ea typeface="Arial"/>
              <a:cs typeface="Arial"/>
              <a:sym typeface="Arial"/>
            </a:endParaRPr>
          </a:p>
        </p:txBody>
      </p:sp>
      <p:sp>
        <p:nvSpPr>
          <p:cNvPr id="548" name="Google Shape;548;g27a5183edaa_11_509"/>
          <p:cNvSpPr/>
          <p:nvPr/>
        </p:nvSpPr>
        <p:spPr>
          <a:xfrm rot="-5400000">
            <a:off x="4806779" y="3667118"/>
            <a:ext cx="1050378" cy="1531936"/>
          </a:xfrm>
          <a:custGeom>
            <a:rect b="b" l="l" r="r" t="t"/>
            <a:pathLst>
              <a:path extrusionOk="0" h="1075043" w="1069087">
                <a:moveTo>
                  <a:pt x="0" y="1075043"/>
                </a:moveTo>
                <a:lnTo>
                  <a:pt x="1069087" y="0"/>
                </a:lnTo>
                <a:lnTo>
                  <a:pt x="1008000" y="1075043"/>
                </a:lnTo>
                <a:lnTo>
                  <a:pt x="0" y="1075043"/>
                </a:lnTo>
                <a:close/>
              </a:path>
            </a:pathLst>
          </a:custGeom>
          <a:gradFill>
            <a:gsLst>
              <a:gs pos="0">
                <a:srgbClr val="1F4A70"/>
              </a:gs>
              <a:gs pos="100000">
                <a:srgbClr val="1F4A70"/>
              </a:gs>
            </a:gsLst>
            <a:lin ang="5400012"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1">
              <a:solidFill>
                <a:schemeClr val="lt1"/>
              </a:solidFill>
              <a:latin typeface="Arial"/>
              <a:ea typeface="Arial"/>
              <a:cs typeface="Arial"/>
              <a:sym typeface="Arial"/>
            </a:endParaRPr>
          </a:p>
        </p:txBody>
      </p:sp>
      <p:sp>
        <p:nvSpPr>
          <p:cNvPr id="549" name="Google Shape;549;g27a5183edaa_11_509"/>
          <p:cNvSpPr/>
          <p:nvPr/>
        </p:nvSpPr>
        <p:spPr>
          <a:xfrm>
            <a:off x="6102677" y="5120401"/>
            <a:ext cx="5184000" cy="9417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1">
              <a:solidFill>
                <a:schemeClr val="lt1"/>
              </a:solidFill>
              <a:latin typeface="Arial"/>
              <a:ea typeface="Arial"/>
              <a:cs typeface="Arial"/>
              <a:sym typeface="Arial"/>
            </a:endParaRPr>
          </a:p>
        </p:txBody>
      </p:sp>
      <p:sp>
        <p:nvSpPr>
          <p:cNvPr id="550" name="Google Shape;550;g27a5183edaa_11_509"/>
          <p:cNvSpPr/>
          <p:nvPr/>
        </p:nvSpPr>
        <p:spPr>
          <a:xfrm rot="-5400000">
            <a:off x="4328276" y="4287143"/>
            <a:ext cx="2027147" cy="1522934"/>
          </a:xfrm>
          <a:custGeom>
            <a:rect b="b" l="l" r="r" t="t"/>
            <a:pathLst>
              <a:path extrusionOk="0" h="1064989" w="2168072">
                <a:moveTo>
                  <a:pt x="0" y="1064989"/>
                </a:moveTo>
                <a:lnTo>
                  <a:pt x="2168072" y="0"/>
                </a:lnTo>
                <a:lnTo>
                  <a:pt x="1008000" y="1064989"/>
                </a:lnTo>
                <a:lnTo>
                  <a:pt x="0" y="1064989"/>
                </a:lnTo>
                <a:close/>
              </a:path>
            </a:pathLst>
          </a:custGeom>
          <a:gradFill>
            <a:gsLst>
              <a:gs pos="0">
                <a:srgbClr val="0F3359"/>
              </a:gs>
              <a:gs pos="100000">
                <a:srgbClr val="0F3359"/>
              </a:gs>
            </a:gsLst>
            <a:lin ang="5400012"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1">
              <a:solidFill>
                <a:schemeClr val="lt1"/>
              </a:solidFill>
              <a:latin typeface="Arial"/>
              <a:ea typeface="Arial"/>
              <a:cs typeface="Arial"/>
              <a:sym typeface="Arial"/>
            </a:endParaRPr>
          </a:p>
        </p:txBody>
      </p:sp>
      <p:grpSp>
        <p:nvGrpSpPr>
          <p:cNvPr id="551" name="Google Shape;551;g27a5183edaa_11_509"/>
          <p:cNvGrpSpPr/>
          <p:nvPr/>
        </p:nvGrpSpPr>
        <p:grpSpPr>
          <a:xfrm>
            <a:off x="1057373" y="3116496"/>
            <a:ext cx="3482928" cy="3495506"/>
            <a:chOff x="1130676" y="2793247"/>
            <a:chExt cx="3431456" cy="3443848"/>
          </a:xfrm>
        </p:grpSpPr>
        <p:sp>
          <p:nvSpPr>
            <p:cNvPr id="552" name="Google Shape;552;g27a5183edaa_11_509"/>
            <p:cNvSpPr/>
            <p:nvPr/>
          </p:nvSpPr>
          <p:spPr>
            <a:xfrm flipH="1">
              <a:off x="1259632" y="2793247"/>
              <a:ext cx="1656184" cy="1741475"/>
            </a:xfrm>
            <a:custGeom>
              <a:rect b="b" l="l" r="r" t="t"/>
              <a:pathLst>
                <a:path extrusionOk="0" h="1741475" w="1656184">
                  <a:moveTo>
                    <a:pt x="853425" y="0"/>
                  </a:moveTo>
                  <a:lnTo>
                    <a:pt x="789249" y="5234"/>
                  </a:lnTo>
                  <a:lnTo>
                    <a:pt x="628247" y="41869"/>
                  </a:lnTo>
                  <a:lnTo>
                    <a:pt x="580396" y="59896"/>
                  </a:lnTo>
                  <a:lnTo>
                    <a:pt x="533110" y="80250"/>
                  </a:lnTo>
                  <a:lnTo>
                    <a:pt x="486948" y="104673"/>
                  </a:lnTo>
                  <a:lnTo>
                    <a:pt x="444164" y="132005"/>
                  </a:lnTo>
                  <a:lnTo>
                    <a:pt x="403069" y="162825"/>
                  </a:lnTo>
                  <a:lnTo>
                    <a:pt x="365352" y="196553"/>
                  </a:lnTo>
                  <a:lnTo>
                    <a:pt x="330449" y="233188"/>
                  </a:lnTo>
                  <a:lnTo>
                    <a:pt x="298924" y="273313"/>
                  </a:lnTo>
                  <a:lnTo>
                    <a:pt x="271340" y="315764"/>
                  </a:lnTo>
                  <a:lnTo>
                    <a:pt x="247696" y="361123"/>
                  </a:lnTo>
                  <a:lnTo>
                    <a:pt x="227993" y="409970"/>
                  </a:lnTo>
                  <a:lnTo>
                    <a:pt x="196468" y="544301"/>
                  </a:lnTo>
                  <a:lnTo>
                    <a:pt x="193653" y="576865"/>
                  </a:lnTo>
                  <a:cubicBezTo>
                    <a:pt x="193278" y="587139"/>
                    <a:pt x="192903" y="597412"/>
                    <a:pt x="192528" y="607686"/>
                  </a:cubicBezTo>
                  <a:cubicBezTo>
                    <a:pt x="192903" y="617184"/>
                    <a:pt x="193278" y="626682"/>
                    <a:pt x="193653" y="636180"/>
                  </a:cubicBezTo>
                  <a:cubicBezTo>
                    <a:pt x="193840" y="645678"/>
                    <a:pt x="194028" y="655177"/>
                    <a:pt x="194216" y="664674"/>
                  </a:cubicBezTo>
                  <a:lnTo>
                    <a:pt x="194216" y="691424"/>
                  </a:lnTo>
                  <a:lnTo>
                    <a:pt x="191402" y="716430"/>
                  </a:lnTo>
                  <a:lnTo>
                    <a:pt x="182958" y="742016"/>
                  </a:lnTo>
                  <a:lnTo>
                    <a:pt x="167758" y="772837"/>
                  </a:lnTo>
                  <a:lnTo>
                    <a:pt x="149181" y="801331"/>
                  </a:lnTo>
                  <a:lnTo>
                    <a:pt x="128915" y="826336"/>
                  </a:lnTo>
                  <a:lnTo>
                    <a:pt x="107523" y="851923"/>
                  </a:lnTo>
                  <a:lnTo>
                    <a:pt x="85005" y="875184"/>
                  </a:lnTo>
                  <a:lnTo>
                    <a:pt x="62487" y="898445"/>
                  </a:lnTo>
                  <a:lnTo>
                    <a:pt x="41095" y="924031"/>
                  </a:lnTo>
                  <a:lnTo>
                    <a:pt x="33777" y="931009"/>
                  </a:lnTo>
                  <a:lnTo>
                    <a:pt x="24769" y="939732"/>
                  </a:lnTo>
                  <a:lnTo>
                    <a:pt x="15200" y="950199"/>
                  </a:lnTo>
                  <a:lnTo>
                    <a:pt x="7319" y="960666"/>
                  </a:lnTo>
                  <a:lnTo>
                    <a:pt x="2252" y="973460"/>
                  </a:lnTo>
                  <a:lnTo>
                    <a:pt x="0" y="987416"/>
                  </a:lnTo>
                  <a:lnTo>
                    <a:pt x="2815" y="1001955"/>
                  </a:lnTo>
                  <a:lnTo>
                    <a:pt x="10133" y="1015911"/>
                  </a:lnTo>
                  <a:lnTo>
                    <a:pt x="22518" y="1027541"/>
                  </a:lnTo>
                  <a:lnTo>
                    <a:pt x="36592" y="1035682"/>
                  </a:lnTo>
                  <a:lnTo>
                    <a:pt x="54043" y="1043243"/>
                  </a:lnTo>
                  <a:lnTo>
                    <a:pt x="72621" y="1049639"/>
                  </a:lnTo>
                  <a:lnTo>
                    <a:pt x="91197" y="1056035"/>
                  </a:lnTo>
                  <a:lnTo>
                    <a:pt x="109212" y="1062432"/>
                  </a:lnTo>
                  <a:lnTo>
                    <a:pt x="126663" y="1069992"/>
                  </a:lnTo>
                  <a:lnTo>
                    <a:pt x="142425" y="1078133"/>
                  </a:lnTo>
                  <a:lnTo>
                    <a:pt x="153685" y="1088601"/>
                  </a:lnTo>
                  <a:lnTo>
                    <a:pt x="150306" y="1102557"/>
                  </a:lnTo>
                  <a:lnTo>
                    <a:pt x="144114" y="1115351"/>
                  </a:lnTo>
                  <a:lnTo>
                    <a:pt x="137921" y="1128725"/>
                  </a:lnTo>
                  <a:lnTo>
                    <a:pt x="131166" y="1141518"/>
                  </a:lnTo>
                  <a:lnTo>
                    <a:pt x="124974" y="1154312"/>
                  </a:lnTo>
                  <a:lnTo>
                    <a:pt x="120471" y="1167105"/>
                  </a:lnTo>
                  <a:lnTo>
                    <a:pt x="118781" y="1178735"/>
                  </a:lnTo>
                  <a:lnTo>
                    <a:pt x="119907" y="1191529"/>
                  </a:lnTo>
                  <a:lnTo>
                    <a:pt x="126100" y="1203159"/>
                  </a:lnTo>
                  <a:lnTo>
                    <a:pt x="137359" y="1214790"/>
                  </a:lnTo>
                  <a:lnTo>
                    <a:pt x="153685" y="1226420"/>
                  </a:lnTo>
                  <a:lnTo>
                    <a:pt x="150306" y="1235725"/>
                  </a:lnTo>
                  <a:lnTo>
                    <a:pt x="145240" y="1245029"/>
                  </a:lnTo>
                  <a:lnTo>
                    <a:pt x="141300" y="1256077"/>
                  </a:lnTo>
                  <a:lnTo>
                    <a:pt x="140174" y="1267708"/>
                  </a:lnTo>
                  <a:lnTo>
                    <a:pt x="142425" y="1279339"/>
                  </a:lnTo>
                  <a:lnTo>
                    <a:pt x="148618" y="1289806"/>
                  </a:lnTo>
                  <a:lnTo>
                    <a:pt x="156499" y="1297947"/>
                  </a:lnTo>
                  <a:lnTo>
                    <a:pt x="166632" y="1305506"/>
                  </a:lnTo>
                  <a:lnTo>
                    <a:pt x="176765" y="1310740"/>
                  </a:lnTo>
                  <a:lnTo>
                    <a:pt x="186335" y="1317137"/>
                  </a:lnTo>
                  <a:lnTo>
                    <a:pt x="195343" y="1325860"/>
                  </a:lnTo>
                  <a:lnTo>
                    <a:pt x="200408" y="1335164"/>
                  </a:lnTo>
                  <a:lnTo>
                    <a:pt x="205475" y="1352028"/>
                  </a:lnTo>
                  <a:lnTo>
                    <a:pt x="205475" y="1371218"/>
                  </a:lnTo>
                  <a:lnTo>
                    <a:pt x="203787" y="1389245"/>
                  </a:lnTo>
                  <a:lnTo>
                    <a:pt x="199283" y="1407854"/>
                  </a:lnTo>
                  <a:lnTo>
                    <a:pt x="195343" y="1425881"/>
                  </a:lnTo>
                  <a:lnTo>
                    <a:pt x="192528" y="1442163"/>
                  </a:lnTo>
                  <a:lnTo>
                    <a:pt x="190276" y="1465424"/>
                  </a:lnTo>
                  <a:lnTo>
                    <a:pt x="192528" y="1486358"/>
                  </a:lnTo>
                  <a:lnTo>
                    <a:pt x="198719" y="1505548"/>
                  </a:lnTo>
                  <a:lnTo>
                    <a:pt x="206601" y="1522413"/>
                  </a:lnTo>
                  <a:lnTo>
                    <a:pt x="217860" y="1535787"/>
                  </a:lnTo>
                  <a:lnTo>
                    <a:pt x="232497" y="1548581"/>
                  </a:lnTo>
                  <a:lnTo>
                    <a:pt x="246570" y="1559048"/>
                  </a:lnTo>
                  <a:lnTo>
                    <a:pt x="262896" y="1567771"/>
                  </a:lnTo>
                  <a:lnTo>
                    <a:pt x="279221" y="1575331"/>
                  </a:lnTo>
                  <a:lnTo>
                    <a:pt x="295546" y="1579401"/>
                  </a:lnTo>
                  <a:lnTo>
                    <a:pt x="325383" y="1584635"/>
                  </a:lnTo>
                  <a:lnTo>
                    <a:pt x="356908" y="1586961"/>
                  </a:lnTo>
                  <a:lnTo>
                    <a:pt x="390121" y="1585798"/>
                  </a:lnTo>
                  <a:lnTo>
                    <a:pt x="422772" y="1582309"/>
                  </a:lnTo>
                  <a:lnTo>
                    <a:pt x="455423" y="1578238"/>
                  </a:lnTo>
                  <a:lnTo>
                    <a:pt x="486385" y="1571841"/>
                  </a:lnTo>
                  <a:lnTo>
                    <a:pt x="513969" y="1564281"/>
                  </a:lnTo>
                  <a:lnTo>
                    <a:pt x="529900" y="1558923"/>
                  </a:lnTo>
                  <a:lnTo>
                    <a:pt x="609866" y="1741475"/>
                  </a:lnTo>
                  <a:lnTo>
                    <a:pt x="699234" y="1702328"/>
                  </a:lnTo>
                  <a:lnTo>
                    <a:pt x="697686" y="1708838"/>
                  </a:lnTo>
                  <a:lnTo>
                    <a:pt x="1413007" y="1487444"/>
                  </a:lnTo>
                  <a:lnTo>
                    <a:pt x="1412429" y="1485195"/>
                  </a:lnTo>
                  <a:lnTo>
                    <a:pt x="1405111" y="1455538"/>
                  </a:lnTo>
                  <a:lnTo>
                    <a:pt x="1398918" y="1425881"/>
                  </a:lnTo>
                  <a:lnTo>
                    <a:pt x="1394978" y="1398549"/>
                  </a:lnTo>
                  <a:lnTo>
                    <a:pt x="1392163" y="1372381"/>
                  </a:lnTo>
                  <a:lnTo>
                    <a:pt x="1391037" y="1350865"/>
                  </a:lnTo>
                  <a:lnTo>
                    <a:pt x="1392163" y="1332837"/>
                  </a:lnTo>
                  <a:lnTo>
                    <a:pt x="1401171" y="1295039"/>
                  </a:lnTo>
                  <a:lnTo>
                    <a:pt x="1412429" y="1260148"/>
                  </a:lnTo>
                  <a:lnTo>
                    <a:pt x="1426503" y="1227001"/>
                  </a:lnTo>
                  <a:lnTo>
                    <a:pt x="1443954" y="1197926"/>
                  </a:lnTo>
                  <a:lnTo>
                    <a:pt x="1469849" y="1161872"/>
                  </a:lnTo>
                  <a:lnTo>
                    <a:pt x="1496308" y="1125818"/>
                  </a:lnTo>
                  <a:lnTo>
                    <a:pt x="1522767" y="1090926"/>
                  </a:lnTo>
                  <a:lnTo>
                    <a:pt x="1549788" y="1053710"/>
                  </a:lnTo>
                  <a:lnTo>
                    <a:pt x="1573995" y="1015911"/>
                  </a:lnTo>
                  <a:lnTo>
                    <a:pt x="1597637" y="976949"/>
                  </a:lnTo>
                  <a:lnTo>
                    <a:pt x="1617341" y="934499"/>
                  </a:lnTo>
                  <a:lnTo>
                    <a:pt x="1633666" y="889140"/>
                  </a:lnTo>
                  <a:lnTo>
                    <a:pt x="1646051" y="836222"/>
                  </a:lnTo>
                  <a:lnTo>
                    <a:pt x="1652807" y="782141"/>
                  </a:lnTo>
                  <a:lnTo>
                    <a:pt x="1656184" y="726897"/>
                  </a:lnTo>
                  <a:cubicBezTo>
                    <a:pt x="1655809" y="708289"/>
                    <a:pt x="1655434" y="689680"/>
                    <a:pt x="1655059" y="671072"/>
                  </a:cubicBezTo>
                  <a:lnTo>
                    <a:pt x="1651118" y="616409"/>
                  </a:lnTo>
                  <a:lnTo>
                    <a:pt x="1642674" y="563490"/>
                  </a:lnTo>
                  <a:lnTo>
                    <a:pt x="1631415" y="511736"/>
                  </a:lnTo>
                  <a:lnTo>
                    <a:pt x="1617341" y="464051"/>
                  </a:lnTo>
                  <a:lnTo>
                    <a:pt x="1601579" y="420438"/>
                  </a:lnTo>
                  <a:lnTo>
                    <a:pt x="1583565" y="381475"/>
                  </a:lnTo>
                  <a:lnTo>
                    <a:pt x="1556543" y="334954"/>
                  </a:lnTo>
                  <a:lnTo>
                    <a:pt x="1527270" y="290759"/>
                  </a:lnTo>
                  <a:lnTo>
                    <a:pt x="1494056" y="249471"/>
                  </a:lnTo>
                  <a:lnTo>
                    <a:pt x="1458590" y="209928"/>
                  </a:lnTo>
                  <a:lnTo>
                    <a:pt x="1419747" y="174455"/>
                  </a:lnTo>
                  <a:lnTo>
                    <a:pt x="1376400" y="141309"/>
                  </a:lnTo>
                  <a:lnTo>
                    <a:pt x="1331365" y="111652"/>
                  </a:lnTo>
                  <a:lnTo>
                    <a:pt x="1283515" y="85483"/>
                  </a:lnTo>
                  <a:lnTo>
                    <a:pt x="1231161" y="63386"/>
                  </a:lnTo>
                  <a:lnTo>
                    <a:pt x="1177119" y="43033"/>
                  </a:lnTo>
                  <a:lnTo>
                    <a:pt x="1118572" y="27332"/>
                  </a:lnTo>
                  <a:lnTo>
                    <a:pt x="1057210" y="14538"/>
                  </a:lnTo>
                  <a:lnTo>
                    <a:pt x="993036" y="5815"/>
                  </a:lnTo>
                  <a:lnTo>
                    <a:pt x="925482" y="582"/>
                  </a:lnTo>
                  <a:close/>
                </a:path>
              </a:pathLst>
            </a:custGeom>
            <a:solidFill>
              <a:srgbClr val="BFBFB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701">
                <a:solidFill>
                  <a:schemeClr val="dk1"/>
                </a:solidFill>
                <a:latin typeface="Arial"/>
                <a:ea typeface="Arial"/>
                <a:cs typeface="Arial"/>
                <a:sym typeface="Arial"/>
              </a:endParaRPr>
            </a:p>
          </p:txBody>
        </p:sp>
        <p:sp>
          <p:nvSpPr>
            <p:cNvPr id="553" name="Google Shape;553;g27a5183edaa_11_509"/>
            <p:cNvSpPr/>
            <p:nvPr/>
          </p:nvSpPr>
          <p:spPr>
            <a:xfrm>
              <a:off x="2733332" y="3284983"/>
              <a:ext cx="1828800" cy="648072"/>
            </a:xfrm>
            <a:custGeom>
              <a:rect b="b" l="l" r="r" t="t"/>
              <a:pathLst>
                <a:path extrusionOk="0" h="648072" w="1828800">
                  <a:moveTo>
                    <a:pt x="1605221" y="0"/>
                  </a:moveTo>
                  <a:lnTo>
                    <a:pt x="1764347" y="0"/>
                  </a:lnTo>
                  <a:cubicBezTo>
                    <a:pt x="1799943" y="0"/>
                    <a:pt x="1828800" y="28857"/>
                    <a:pt x="1828800" y="64453"/>
                  </a:cubicBezTo>
                  <a:lnTo>
                    <a:pt x="1828800" y="583619"/>
                  </a:lnTo>
                  <a:cubicBezTo>
                    <a:pt x="1828800" y="619215"/>
                    <a:pt x="1799943" y="648072"/>
                    <a:pt x="1764347" y="648072"/>
                  </a:cubicBezTo>
                  <a:lnTo>
                    <a:pt x="1605221" y="648072"/>
                  </a:lnTo>
                  <a:cubicBezTo>
                    <a:pt x="1569625" y="648072"/>
                    <a:pt x="1540768" y="619215"/>
                    <a:pt x="1540768" y="583619"/>
                  </a:cubicBezTo>
                  <a:lnTo>
                    <a:pt x="1540768" y="581685"/>
                  </a:lnTo>
                  <a:lnTo>
                    <a:pt x="250059" y="581685"/>
                  </a:lnTo>
                  <a:cubicBezTo>
                    <a:pt x="224426" y="581685"/>
                    <a:pt x="203646" y="560905"/>
                    <a:pt x="203646" y="535272"/>
                  </a:cubicBezTo>
                  <a:lnTo>
                    <a:pt x="203646" y="466247"/>
                  </a:lnTo>
                  <a:cubicBezTo>
                    <a:pt x="203230" y="466497"/>
                    <a:pt x="202808" y="466502"/>
                    <a:pt x="202384" y="466502"/>
                  </a:cubicBezTo>
                  <a:lnTo>
                    <a:pt x="49692" y="466502"/>
                  </a:lnTo>
                  <a:cubicBezTo>
                    <a:pt x="22248" y="466502"/>
                    <a:pt x="0" y="444254"/>
                    <a:pt x="0" y="416810"/>
                  </a:cubicBezTo>
                  <a:lnTo>
                    <a:pt x="0" y="193708"/>
                  </a:lnTo>
                  <a:cubicBezTo>
                    <a:pt x="0" y="166264"/>
                    <a:pt x="22248" y="144016"/>
                    <a:pt x="49692" y="144016"/>
                  </a:cubicBezTo>
                  <a:lnTo>
                    <a:pt x="202384" y="144016"/>
                  </a:lnTo>
                  <a:lnTo>
                    <a:pt x="203646" y="144271"/>
                  </a:lnTo>
                  <a:lnTo>
                    <a:pt x="203646" y="112801"/>
                  </a:lnTo>
                  <a:cubicBezTo>
                    <a:pt x="203646" y="87168"/>
                    <a:pt x="224426" y="66388"/>
                    <a:pt x="250059" y="66388"/>
                  </a:cubicBezTo>
                  <a:lnTo>
                    <a:pt x="1540768" y="66388"/>
                  </a:lnTo>
                  <a:lnTo>
                    <a:pt x="1540768" y="64453"/>
                  </a:lnTo>
                  <a:cubicBezTo>
                    <a:pt x="1540768" y="28857"/>
                    <a:pt x="1569625" y="0"/>
                    <a:pt x="1605221" y="0"/>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1">
                <a:solidFill>
                  <a:schemeClr val="lt1"/>
                </a:solidFill>
                <a:latin typeface="Arial"/>
                <a:ea typeface="Arial"/>
                <a:cs typeface="Arial"/>
                <a:sym typeface="Arial"/>
              </a:endParaRPr>
            </a:p>
          </p:txBody>
        </p:sp>
        <p:sp>
          <p:nvSpPr>
            <p:cNvPr id="554" name="Google Shape;554;g27a5183edaa_11_509"/>
            <p:cNvSpPr/>
            <p:nvPr/>
          </p:nvSpPr>
          <p:spPr>
            <a:xfrm>
              <a:off x="1130676" y="4159425"/>
              <a:ext cx="2759430" cy="2077670"/>
            </a:xfrm>
            <a:custGeom>
              <a:rect b="b" l="l" r="r" t="t"/>
              <a:pathLst>
                <a:path extrusionOk="0" h="2077670" w="2759430">
                  <a:moveTo>
                    <a:pt x="221873" y="183976"/>
                  </a:moveTo>
                  <a:cubicBezTo>
                    <a:pt x="-257552" y="923751"/>
                    <a:pt x="200156" y="1839025"/>
                    <a:pt x="128952" y="2064983"/>
                  </a:cubicBezTo>
                  <a:lnTo>
                    <a:pt x="1861333" y="2077670"/>
                  </a:lnTo>
                  <a:lnTo>
                    <a:pt x="1831598" y="1698451"/>
                  </a:lnTo>
                  <a:cubicBezTo>
                    <a:pt x="2577484" y="1720658"/>
                    <a:pt x="2947680" y="1991050"/>
                    <a:pt x="2664150" y="130334"/>
                  </a:cubicBezTo>
                  <a:cubicBezTo>
                    <a:pt x="2255473" y="54071"/>
                    <a:pt x="2191599" y="89110"/>
                    <a:pt x="2054394" y="98409"/>
                  </a:cubicBezTo>
                  <a:cubicBezTo>
                    <a:pt x="2046378" y="39791"/>
                    <a:pt x="2053381" y="49121"/>
                    <a:pt x="2030082" y="303"/>
                  </a:cubicBezTo>
                  <a:cubicBezTo>
                    <a:pt x="1964498" y="-945"/>
                    <a:pt x="2000929" y="826"/>
                    <a:pt x="1898273" y="22051"/>
                  </a:cubicBezTo>
                  <a:cubicBezTo>
                    <a:pt x="1904623" y="280813"/>
                    <a:pt x="1890896" y="525885"/>
                    <a:pt x="1900421" y="783060"/>
                  </a:cubicBezTo>
                  <a:cubicBezTo>
                    <a:pt x="1749728" y="751246"/>
                    <a:pt x="1517512" y="597607"/>
                    <a:pt x="1226678" y="497145"/>
                  </a:cubicBezTo>
                  <a:cubicBezTo>
                    <a:pt x="1226550" y="618676"/>
                    <a:pt x="1264864" y="688113"/>
                    <a:pt x="1130871" y="572491"/>
                  </a:cubicBezTo>
                  <a:cubicBezTo>
                    <a:pt x="766733" y="481334"/>
                    <a:pt x="654943" y="385765"/>
                    <a:pt x="221873" y="183976"/>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1">
                <a:solidFill>
                  <a:schemeClr val="lt1"/>
                </a:solidFill>
                <a:latin typeface="Arial"/>
                <a:ea typeface="Arial"/>
                <a:cs typeface="Arial"/>
                <a:sym typeface="Arial"/>
              </a:endParaRPr>
            </a:p>
          </p:txBody>
        </p:sp>
        <p:sp>
          <p:nvSpPr>
            <p:cNvPr id="555" name="Google Shape;555;g27a5183edaa_11_509"/>
            <p:cNvSpPr/>
            <p:nvPr/>
          </p:nvSpPr>
          <p:spPr>
            <a:xfrm>
              <a:off x="1353101" y="4180869"/>
              <a:ext cx="1094108" cy="581411"/>
            </a:xfrm>
            <a:custGeom>
              <a:rect b="b" l="l" r="r" t="t"/>
              <a:pathLst>
                <a:path extrusionOk="0" h="581411" w="1094108">
                  <a:moveTo>
                    <a:pt x="0" y="200851"/>
                  </a:moveTo>
                  <a:lnTo>
                    <a:pt x="95139" y="0"/>
                  </a:lnTo>
                  <a:lnTo>
                    <a:pt x="1025396" y="338276"/>
                  </a:lnTo>
                  <a:lnTo>
                    <a:pt x="1094108" y="412273"/>
                  </a:lnTo>
                  <a:lnTo>
                    <a:pt x="1078252" y="517984"/>
                  </a:lnTo>
                  <a:lnTo>
                    <a:pt x="1014825" y="480985"/>
                  </a:lnTo>
                  <a:lnTo>
                    <a:pt x="998968" y="581411"/>
                  </a:lnTo>
                  <a:cubicBezTo>
                    <a:pt x="634554" y="475508"/>
                    <a:pt x="332989" y="327704"/>
                    <a:pt x="0" y="200851"/>
                  </a:cubicBezTo>
                  <a:close/>
                </a:path>
              </a:pathLst>
            </a:cu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1">
                <a:solidFill>
                  <a:schemeClr val="lt1"/>
                </a:solidFill>
                <a:latin typeface="Arial"/>
                <a:ea typeface="Arial"/>
                <a:cs typeface="Arial"/>
                <a:sym typeface="Arial"/>
              </a:endParaRPr>
            </a:p>
          </p:txBody>
        </p:sp>
        <p:sp>
          <p:nvSpPr>
            <p:cNvPr id="556" name="Google Shape;556;g27a5183edaa_11_509"/>
            <p:cNvSpPr/>
            <p:nvPr/>
          </p:nvSpPr>
          <p:spPr>
            <a:xfrm>
              <a:off x="3076189" y="4038629"/>
              <a:ext cx="591981" cy="227104"/>
            </a:xfrm>
            <a:custGeom>
              <a:rect b="b" l="l" r="r" t="t"/>
              <a:pathLst>
                <a:path extrusionOk="0" h="227104" w="591981">
                  <a:moveTo>
                    <a:pt x="5285" y="142240"/>
                  </a:moveTo>
                  <a:lnTo>
                    <a:pt x="0" y="36528"/>
                  </a:lnTo>
                  <a:lnTo>
                    <a:pt x="163774" y="0"/>
                  </a:lnTo>
                  <a:cubicBezTo>
                    <a:pt x="163800" y="29795"/>
                    <a:pt x="195069" y="54382"/>
                    <a:pt x="195095" y="84177"/>
                  </a:cubicBezTo>
                  <a:cubicBezTo>
                    <a:pt x="397943" y="29168"/>
                    <a:pt x="389368" y="75290"/>
                    <a:pt x="581409" y="84099"/>
                  </a:cubicBezTo>
                  <a:lnTo>
                    <a:pt x="591981" y="221522"/>
                  </a:lnTo>
                  <a:cubicBezTo>
                    <a:pt x="431653" y="200380"/>
                    <a:pt x="276532" y="231780"/>
                    <a:pt x="116204" y="226495"/>
                  </a:cubicBezTo>
                  <a:lnTo>
                    <a:pt x="105475" y="136641"/>
                  </a:lnTo>
                  <a:lnTo>
                    <a:pt x="5285" y="142240"/>
                  </a:lnTo>
                  <a:close/>
                </a:path>
              </a:pathLst>
            </a:cu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1">
                <a:solidFill>
                  <a:schemeClr val="lt1"/>
                </a:solidFill>
                <a:latin typeface="Arial"/>
                <a:ea typeface="Arial"/>
                <a:cs typeface="Arial"/>
                <a:sym typeface="Arial"/>
              </a:endParaRPr>
            </a:p>
          </p:txBody>
        </p:sp>
        <p:sp>
          <p:nvSpPr>
            <p:cNvPr id="557" name="Google Shape;557;g27a5183edaa_11_509"/>
            <p:cNvSpPr/>
            <p:nvPr/>
          </p:nvSpPr>
          <p:spPr>
            <a:xfrm>
              <a:off x="2985409" y="3255814"/>
              <a:ext cx="669512" cy="864666"/>
            </a:xfrm>
            <a:custGeom>
              <a:rect b="b" l="l" r="r" t="t"/>
              <a:pathLst>
                <a:path extrusionOk="0" h="864666" w="669512">
                  <a:moveTo>
                    <a:pt x="259920" y="864666"/>
                  </a:moveTo>
                  <a:cubicBezTo>
                    <a:pt x="237695" y="826606"/>
                    <a:pt x="245159" y="825008"/>
                    <a:pt x="231321" y="801837"/>
                  </a:cubicBezTo>
                  <a:cubicBezTo>
                    <a:pt x="184826" y="794994"/>
                    <a:pt x="202292" y="803651"/>
                    <a:pt x="127906" y="807279"/>
                  </a:cubicBezTo>
                  <a:cubicBezTo>
                    <a:pt x="107042" y="780972"/>
                    <a:pt x="6350" y="576410"/>
                    <a:pt x="0" y="526971"/>
                  </a:cubicBezTo>
                  <a:cubicBezTo>
                    <a:pt x="58964" y="502024"/>
                    <a:pt x="28977" y="523479"/>
                    <a:pt x="89806" y="510643"/>
                  </a:cubicBezTo>
                  <a:cubicBezTo>
                    <a:pt x="46082" y="333121"/>
                    <a:pt x="-8516" y="81486"/>
                    <a:pt x="62892" y="60790"/>
                  </a:cubicBezTo>
                  <a:cubicBezTo>
                    <a:pt x="138478" y="39627"/>
                    <a:pt x="162358" y="62006"/>
                    <a:pt x="183515" y="130650"/>
                  </a:cubicBezTo>
                  <a:cubicBezTo>
                    <a:pt x="185607" y="62583"/>
                    <a:pt x="163207" y="19009"/>
                    <a:pt x="238778" y="5370"/>
                  </a:cubicBezTo>
                  <a:cubicBezTo>
                    <a:pt x="335937" y="-2341"/>
                    <a:pt x="301811" y="117924"/>
                    <a:pt x="325596" y="117043"/>
                  </a:cubicBezTo>
                  <a:cubicBezTo>
                    <a:pt x="328806" y="55378"/>
                    <a:pt x="299358" y="7320"/>
                    <a:pt x="381488" y="84"/>
                  </a:cubicBezTo>
                  <a:cubicBezTo>
                    <a:pt x="488285" y="-2989"/>
                    <a:pt x="459008" y="78303"/>
                    <a:pt x="481441" y="121494"/>
                  </a:cubicBezTo>
                  <a:cubicBezTo>
                    <a:pt x="497140" y="80657"/>
                    <a:pt x="482904" y="31655"/>
                    <a:pt x="561196" y="37083"/>
                  </a:cubicBezTo>
                  <a:cubicBezTo>
                    <a:pt x="672580" y="39816"/>
                    <a:pt x="669666" y="488862"/>
                    <a:pt x="669472" y="578679"/>
                  </a:cubicBezTo>
                  <a:cubicBezTo>
                    <a:pt x="666751" y="690178"/>
                    <a:pt x="672193" y="766300"/>
                    <a:pt x="653143" y="864193"/>
                  </a:cubicBezTo>
                  <a:cubicBezTo>
                    <a:pt x="514812" y="859815"/>
                    <a:pt x="460845" y="856509"/>
                    <a:pt x="259920" y="864666"/>
                  </a:cubicBezTo>
                  <a:close/>
                </a:path>
              </a:pathLst>
            </a:custGeom>
            <a:solidFill>
              <a:srgbClr val="BFBFB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1">
                <a:solidFill>
                  <a:schemeClr val="lt1"/>
                </a:solidFill>
                <a:latin typeface="Arial"/>
                <a:ea typeface="Arial"/>
                <a:cs typeface="Arial"/>
                <a:sym typeface="Arial"/>
              </a:endParaRPr>
            </a:p>
          </p:txBody>
        </p:sp>
      </p:grpSp>
      <p:sp>
        <p:nvSpPr>
          <p:cNvPr id="558" name="Google Shape;558;g27a5183edaa_11_509"/>
          <p:cNvSpPr txBox="1"/>
          <p:nvPr/>
        </p:nvSpPr>
        <p:spPr>
          <a:xfrm>
            <a:off x="7383974" y="1989575"/>
            <a:ext cx="4037400" cy="585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lt1"/>
                </a:solidFill>
                <a:latin typeface="Raleway SemiBold"/>
                <a:ea typeface="Raleway SemiBold"/>
                <a:cs typeface="Raleway SemiBold"/>
                <a:sym typeface="Raleway SemiBold"/>
              </a:rPr>
              <a:t>Automatiser l’extraction et </a:t>
            </a:r>
            <a:endParaRPr sz="1600">
              <a:solidFill>
                <a:schemeClr val="lt1"/>
              </a:solidFill>
              <a:latin typeface="Raleway SemiBold"/>
              <a:ea typeface="Raleway SemiBold"/>
              <a:cs typeface="Raleway SemiBold"/>
              <a:sym typeface="Raleway SemiBold"/>
            </a:endParaRPr>
          </a:p>
          <a:p>
            <a:pPr indent="0" lvl="0" marL="0" marR="0" rtl="0" algn="l">
              <a:spcBef>
                <a:spcPts val="0"/>
              </a:spcBef>
              <a:spcAft>
                <a:spcPts val="0"/>
              </a:spcAft>
              <a:buNone/>
            </a:pPr>
            <a:r>
              <a:rPr lang="en-US" sz="1600">
                <a:solidFill>
                  <a:schemeClr val="lt1"/>
                </a:solidFill>
                <a:latin typeface="Raleway SemiBold"/>
                <a:ea typeface="Raleway SemiBold"/>
                <a:cs typeface="Raleway SemiBold"/>
                <a:sym typeface="Raleway SemiBold"/>
              </a:rPr>
              <a:t>le nettoyage de données</a:t>
            </a:r>
            <a:endParaRPr b="1" sz="1200">
              <a:solidFill>
                <a:schemeClr val="lt1"/>
              </a:solidFill>
              <a:latin typeface="Arial"/>
              <a:ea typeface="Arial"/>
              <a:cs typeface="Arial"/>
              <a:sym typeface="Arial"/>
            </a:endParaRPr>
          </a:p>
        </p:txBody>
      </p:sp>
      <p:sp>
        <p:nvSpPr>
          <p:cNvPr id="559" name="Google Shape;559;g27a5183edaa_11_509"/>
          <p:cNvSpPr txBox="1"/>
          <p:nvPr/>
        </p:nvSpPr>
        <p:spPr>
          <a:xfrm>
            <a:off x="7334857" y="3097334"/>
            <a:ext cx="3670200" cy="585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lt1"/>
                </a:solidFill>
                <a:latin typeface="Raleway SemiBold"/>
                <a:ea typeface="Raleway SemiBold"/>
                <a:cs typeface="Raleway SemiBold"/>
                <a:sym typeface="Raleway SemiBold"/>
              </a:rPr>
              <a:t>Conception du data warehouse via TALEND</a:t>
            </a:r>
            <a:endParaRPr b="1" sz="1200">
              <a:solidFill>
                <a:schemeClr val="lt1"/>
              </a:solidFill>
              <a:latin typeface="Arial"/>
              <a:ea typeface="Arial"/>
              <a:cs typeface="Arial"/>
              <a:sym typeface="Arial"/>
            </a:endParaRPr>
          </a:p>
        </p:txBody>
      </p:sp>
      <p:sp>
        <p:nvSpPr>
          <p:cNvPr id="560" name="Google Shape;560;g27a5183edaa_11_509"/>
          <p:cNvSpPr txBox="1"/>
          <p:nvPr/>
        </p:nvSpPr>
        <p:spPr>
          <a:xfrm>
            <a:off x="7334850" y="3920275"/>
            <a:ext cx="4037400" cy="1077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lt1"/>
                </a:solidFill>
                <a:latin typeface="Raleway SemiBold"/>
                <a:ea typeface="Raleway SemiBold"/>
                <a:cs typeface="Raleway SemiBold"/>
                <a:sym typeface="Raleway SemiBold"/>
              </a:rPr>
              <a:t>Recueillir</a:t>
            </a:r>
            <a:r>
              <a:rPr lang="en-US" sz="1600">
                <a:solidFill>
                  <a:schemeClr val="lt1"/>
                </a:solidFill>
                <a:latin typeface="Raleway SemiBold"/>
                <a:ea typeface="Raleway SemiBold"/>
                <a:cs typeface="Raleway SemiBold"/>
                <a:sym typeface="Raleway SemiBold"/>
              </a:rPr>
              <a:t> des Trace logs pour conserver un historique de toutes les manipulations effectuées sur les données</a:t>
            </a:r>
            <a:endParaRPr b="1" sz="1200">
              <a:solidFill>
                <a:schemeClr val="lt1"/>
              </a:solidFill>
              <a:latin typeface="Arial"/>
              <a:ea typeface="Arial"/>
              <a:cs typeface="Arial"/>
              <a:sym typeface="Arial"/>
            </a:endParaRPr>
          </a:p>
        </p:txBody>
      </p:sp>
      <p:sp>
        <p:nvSpPr>
          <p:cNvPr id="561" name="Google Shape;561;g27a5183edaa_11_509"/>
          <p:cNvSpPr txBox="1"/>
          <p:nvPr/>
        </p:nvSpPr>
        <p:spPr>
          <a:xfrm>
            <a:off x="7334850" y="5175750"/>
            <a:ext cx="3951900" cy="831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lt1"/>
                </a:solidFill>
                <a:latin typeface="Raleway SemiBold"/>
                <a:ea typeface="Raleway SemiBold"/>
                <a:cs typeface="Raleway SemiBold"/>
                <a:sym typeface="Raleway SemiBold"/>
              </a:rPr>
              <a:t>Insuffisance de données collectées pour l’analyse prédictive de la situation financière de l’entreprise</a:t>
            </a:r>
            <a:endParaRPr b="1" sz="1200">
              <a:solidFill>
                <a:schemeClr val="lt1"/>
              </a:solidFill>
              <a:latin typeface="Arial"/>
              <a:ea typeface="Arial"/>
              <a:cs typeface="Arial"/>
              <a:sym typeface="Arial"/>
            </a:endParaRPr>
          </a:p>
        </p:txBody>
      </p:sp>
      <p:sp>
        <p:nvSpPr>
          <p:cNvPr id="562" name="Google Shape;562;g27a5183edaa_11_509"/>
          <p:cNvSpPr/>
          <p:nvPr/>
        </p:nvSpPr>
        <p:spPr>
          <a:xfrm>
            <a:off x="6496799" y="4207100"/>
            <a:ext cx="438512" cy="549715"/>
          </a:xfrm>
          <a:custGeom>
            <a:rect b="b" l="l" r="r" t="t"/>
            <a:pathLst>
              <a:path extrusionOk="0" h="3604689" w="3986472">
                <a:moveTo>
                  <a:pt x="2848679" y="0"/>
                </a:moveTo>
                <a:lnTo>
                  <a:pt x="3971074" y="0"/>
                </a:lnTo>
                <a:lnTo>
                  <a:pt x="2561353" y="1342303"/>
                </a:lnTo>
                <a:lnTo>
                  <a:pt x="3986472" y="1342303"/>
                </a:lnTo>
                <a:lnTo>
                  <a:pt x="3372472" y="1943009"/>
                </a:lnTo>
                <a:cubicBezTo>
                  <a:pt x="3620560" y="2058727"/>
                  <a:pt x="3779978" y="2367682"/>
                  <a:pt x="3652526" y="2541537"/>
                </a:cubicBezTo>
                <a:lnTo>
                  <a:pt x="2667555" y="3603007"/>
                </a:lnTo>
                <a:lnTo>
                  <a:pt x="1617559" y="3571118"/>
                </a:lnTo>
                <a:lnTo>
                  <a:pt x="2628063" y="2560614"/>
                </a:lnTo>
                <a:lnTo>
                  <a:pt x="1908216" y="2538753"/>
                </a:lnTo>
                <a:lnTo>
                  <a:pt x="2569809" y="1877159"/>
                </a:lnTo>
                <a:lnTo>
                  <a:pt x="1999634" y="1877159"/>
                </a:lnTo>
                <a:lnTo>
                  <a:pt x="185337" y="3604689"/>
                </a:lnTo>
                <a:lnTo>
                  <a:pt x="185337" y="302954"/>
                </a:lnTo>
                <a:lnTo>
                  <a:pt x="116958" y="302954"/>
                </a:lnTo>
                <a:cubicBezTo>
                  <a:pt x="52364" y="302954"/>
                  <a:pt x="0" y="250590"/>
                  <a:pt x="0" y="185996"/>
                </a:cubicBezTo>
                <a:lnTo>
                  <a:pt x="0" y="131880"/>
                </a:lnTo>
                <a:cubicBezTo>
                  <a:pt x="0" y="67286"/>
                  <a:pt x="52364" y="14922"/>
                  <a:pt x="116958" y="14922"/>
                </a:cubicBezTo>
                <a:lnTo>
                  <a:pt x="1076491" y="14922"/>
                </a:lnTo>
                <a:cubicBezTo>
                  <a:pt x="1141085" y="14922"/>
                  <a:pt x="1193449" y="67286"/>
                  <a:pt x="1193449" y="131880"/>
                </a:cubicBezTo>
                <a:lnTo>
                  <a:pt x="1193449" y="185996"/>
                </a:lnTo>
                <a:cubicBezTo>
                  <a:pt x="1193449" y="250590"/>
                  <a:pt x="1141085" y="302954"/>
                  <a:pt x="1076491" y="302954"/>
                </a:cubicBezTo>
                <a:lnTo>
                  <a:pt x="1028167" y="302954"/>
                </a:lnTo>
                <a:lnTo>
                  <a:pt x="1028167" y="1733448"/>
                </a:lnTo>
                <a:lnTo>
                  <a:pt x="2848679" y="0"/>
                </a:ln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1">
              <a:solidFill>
                <a:schemeClr val="dk1"/>
              </a:solidFill>
              <a:latin typeface="Arial"/>
              <a:ea typeface="Arial"/>
              <a:cs typeface="Arial"/>
              <a:sym typeface="Arial"/>
            </a:endParaRPr>
          </a:p>
        </p:txBody>
      </p:sp>
      <p:sp>
        <p:nvSpPr>
          <p:cNvPr id="563" name="Google Shape;563;g27a5183edaa_11_509"/>
          <p:cNvSpPr/>
          <p:nvPr/>
        </p:nvSpPr>
        <p:spPr>
          <a:xfrm>
            <a:off x="6526799" y="3078739"/>
            <a:ext cx="535793" cy="610408"/>
          </a:xfrm>
          <a:custGeom>
            <a:rect b="b" l="l" r="r" t="t"/>
            <a:pathLst>
              <a:path extrusionOk="0" h="3938119" w="3456727">
                <a:moveTo>
                  <a:pt x="1728364" y="1961325"/>
                </a:moveTo>
                <a:cubicBezTo>
                  <a:pt x="1726089" y="2407152"/>
                  <a:pt x="1737463" y="2812034"/>
                  <a:pt x="1735188" y="3257861"/>
                </a:cubicBezTo>
                <a:cubicBezTo>
                  <a:pt x="2394830" y="3057694"/>
                  <a:pt x="2610919" y="2352560"/>
                  <a:pt x="2765594" y="1981796"/>
                </a:cubicBezTo>
                <a:close/>
                <a:moveTo>
                  <a:pt x="1728362" y="682044"/>
                </a:moveTo>
                <a:cubicBezTo>
                  <a:pt x="1355324" y="868563"/>
                  <a:pt x="1166530" y="952725"/>
                  <a:pt x="609247" y="1002767"/>
                </a:cubicBezTo>
                <a:cubicBezTo>
                  <a:pt x="606972" y="1330312"/>
                  <a:pt x="631992" y="1623739"/>
                  <a:pt x="704780" y="1964933"/>
                </a:cubicBezTo>
                <a:lnTo>
                  <a:pt x="1728363" y="1971757"/>
                </a:lnTo>
                <a:cubicBezTo>
                  <a:pt x="1728363" y="1541853"/>
                  <a:pt x="1728362" y="1111948"/>
                  <a:pt x="1728362" y="682044"/>
                </a:cubicBezTo>
                <a:close/>
                <a:moveTo>
                  <a:pt x="1723409" y="487996"/>
                </a:moveTo>
                <a:cubicBezTo>
                  <a:pt x="1725062" y="488690"/>
                  <a:pt x="1726712" y="489384"/>
                  <a:pt x="1728363" y="490064"/>
                </a:cubicBezTo>
                <a:cubicBezTo>
                  <a:pt x="1730015" y="489384"/>
                  <a:pt x="1731666" y="488690"/>
                  <a:pt x="1733319" y="487996"/>
                </a:cubicBezTo>
                <a:lnTo>
                  <a:pt x="1733319" y="492131"/>
                </a:lnTo>
                <a:cubicBezTo>
                  <a:pt x="2179467" y="679460"/>
                  <a:pt x="2405896" y="769409"/>
                  <a:pt x="2817789" y="813808"/>
                </a:cubicBezTo>
                <a:cubicBezTo>
                  <a:pt x="2971516" y="823489"/>
                  <a:pt x="3036247" y="875307"/>
                  <a:pt x="3033236" y="1061333"/>
                </a:cubicBezTo>
                <a:cubicBezTo>
                  <a:pt x="3015439" y="2441328"/>
                  <a:pt x="2363638" y="3359629"/>
                  <a:pt x="1733319" y="3448048"/>
                </a:cubicBezTo>
                <a:lnTo>
                  <a:pt x="1733319" y="3450123"/>
                </a:lnTo>
                <a:lnTo>
                  <a:pt x="1728363" y="3449086"/>
                </a:lnTo>
                <a:lnTo>
                  <a:pt x="1723409" y="3450123"/>
                </a:lnTo>
                <a:lnTo>
                  <a:pt x="1723409" y="3448048"/>
                </a:lnTo>
                <a:cubicBezTo>
                  <a:pt x="1093089" y="3359629"/>
                  <a:pt x="441289" y="2441328"/>
                  <a:pt x="423491" y="1061333"/>
                </a:cubicBezTo>
                <a:cubicBezTo>
                  <a:pt x="420479" y="875307"/>
                  <a:pt x="485211" y="823489"/>
                  <a:pt x="638937" y="813808"/>
                </a:cubicBezTo>
                <a:cubicBezTo>
                  <a:pt x="1050832" y="769409"/>
                  <a:pt x="1277261" y="679460"/>
                  <a:pt x="1723409" y="492131"/>
                </a:cubicBezTo>
                <a:close/>
                <a:moveTo>
                  <a:pt x="1722802" y="306889"/>
                </a:moveTo>
                <a:lnTo>
                  <a:pt x="1722802" y="311530"/>
                </a:lnTo>
                <a:cubicBezTo>
                  <a:pt x="1222099" y="521767"/>
                  <a:pt x="967982" y="622713"/>
                  <a:pt x="505720" y="672542"/>
                </a:cubicBezTo>
                <a:cubicBezTo>
                  <a:pt x="333196" y="683408"/>
                  <a:pt x="260550" y="741561"/>
                  <a:pt x="263929" y="950334"/>
                </a:cubicBezTo>
                <a:cubicBezTo>
                  <a:pt x="283902" y="2499079"/>
                  <a:pt x="1015407" y="3529669"/>
                  <a:pt x="1722802" y="3628902"/>
                </a:cubicBezTo>
                <a:lnTo>
                  <a:pt x="1722802" y="3631230"/>
                </a:lnTo>
                <a:lnTo>
                  <a:pt x="1728365" y="3630065"/>
                </a:lnTo>
                <a:lnTo>
                  <a:pt x="1733925" y="3631230"/>
                </a:lnTo>
                <a:lnTo>
                  <a:pt x="1733925" y="3628902"/>
                </a:lnTo>
                <a:cubicBezTo>
                  <a:pt x="2441322" y="3529669"/>
                  <a:pt x="3172826" y="2499079"/>
                  <a:pt x="3192800" y="950334"/>
                </a:cubicBezTo>
                <a:cubicBezTo>
                  <a:pt x="3196179" y="741561"/>
                  <a:pt x="3123532" y="683408"/>
                  <a:pt x="2951007" y="672542"/>
                </a:cubicBezTo>
                <a:cubicBezTo>
                  <a:pt x="2488747" y="622713"/>
                  <a:pt x="2234630" y="521767"/>
                  <a:pt x="1733925" y="311530"/>
                </a:cubicBezTo>
                <a:lnTo>
                  <a:pt x="1733925" y="306889"/>
                </a:lnTo>
                <a:cubicBezTo>
                  <a:pt x="1732071" y="307669"/>
                  <a:pt x="1730218" y="308445"/>
                  <a:pt x="1728365" y="309209"/>
                </a:cubicBezTo>
                <a:cubicBezTo>
                  <a:pt x="1726510" y="308445"/>
                  <a:pt x="1724659" y="307669"/>
                  <a:pt x="1722802" y="306889"/>
                </a:cubicBezTo>
                <a:close/>
                <a:moveTo>
                  <a:pt x="1721800" y="0"/>
                </a:moveTo>
                <a:cubicBezTo>
                  <a:pt x="1723991" y="923"/>
                  <a:pt x="1726176" y="1844"/>
                  <a:pt x="1728363" y="2749"/>
                </a:cubicBezTo>
                <a:cubicBezTo>
                  <a:pt x="1730551" y="1844"/>
                  <a:pt x="1732737" y="923"/>
                  <a:pt x="1734926" y="0"/>
                </a:cubicBezTo>
                <a:lnTo>
                  <a:pt x="1734926" y="5497"/>
                </a:lnTo>
                <a:cubicBezTo>
                  <a:pt x="2325825" y="254550"/>
                  <a:pt x="2625718" y="374136"/>
                  <a:pt x="3171248" y="433164"/>
                </a:cubicBezTo>
                <a:cubicBezTo>
                  <a:pt x="3374850" y="446035"/>
                  <a:pt x="3460584" y="514926"/>
                  <a:pt x="3456595" y="762245"/>
                </a:cubicBezTo>
                <a:cubicBezTo>
                  <a:pt x="3433024" y="2596936"/>
                  <a:pt x="2569749" y="3817807"/>
                  <a:pt x="1734926" y="3935360"/>
                </a:cubicBezTo>
                <a:lnTo>
                  <a:pt x="1734926" y="3938119"/>
                </a:lnTo>
                <a:lnTo>
                  <a:pt x="1728363" y="3936740"/>
                </a:lnTo>
                <a:lnTo>
                  <a:pt x="1721800" y="3938119"/>
                </a:lnTo>
                <a:lnTo>
                  <a:pt x="1721800" y="3935360"/>
                </a:lnTo>
                <a:cubicBezTo>
                  <a:pt x="886977" y="3817807"/>
                  <a:pt x="23703" y="2596936"/>
                  <a:pt x="132" y="762245"/>
                </a:cubicBezTo>
                <a:cubicBezTo>
                  <a:pt x="-3858" y="514926"/>
                  <a:pt x="81876" y="446035"/>
                  <a:pt x="285478" y="433164"/>
                </a:cubicBezTo>
                <a:cubicBezTo>
                  <a:pt x="831010" y="374136"/>
                  <a:pt x="1130903" y="254550"/>
                  <a:pt x="1721800" y="549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1">
              <a:solidFill>
                <a:schemeClr val="dk1"/>
              </a:solidFill>
              <a:latin typeface="Arial"/>
              <a:ea typeface="Arial"/>
              <a:cs typeface="Arial"/>
              <a:sym typeface="Arial"/>
            </a:endParaRPr>
          </a:p>
        </p:txBody>
      </p:sp>
      <p:sp>
        <p:nvSpPr>
          <p:cNvPr id="564" name="Google Shape;564;g27a5183edaa_11_509"/>
          <p:cNvSpPr/>
          <p:nvPr/>
        </p:nvSpPr>
        <p:spPr>
          <a:xfrm rot="2655356">
            <a:off x="6667820" y="1957829"/>
            <a:ext cx="253603" cy="648597"/>
          </a:xfrm>
          <a:custGeom>
            <a:rect b="b" l="l" r="r" t="t"/>
            <a:pathLst>
              <a:path extrusionOk="0" h="4764557" w="1862952">
                <a:moveTo>
                  <a:pt x="289679" y="2004751"/>
                </a:moveTo>
                <a:cubicBezTo>
                  <a:pt x="458860" y="1838972"/>
                  <a:pt x="691283" y="1737733"/>
                  <a:pt x="946849" y="1740329"/>
                </a:cubicBezTo>
                <a:cubicBezTo>
                  <a:pt x="982916" y="1740695"/>
                  <a:pt x="1018481" y="1743119"/>
                  <a:pt x="1053366" y="1748014"/>
                </a:cubicBezTo>
                <a:cubicBezTo>
                  <a:pt x="1317748" y="1888655"/>
                  <a:pt x="1203170" y="2165630"/>
                  <a:pt x="978473" y="2204473"/>
                </a:cubicBezTo>
                <a:cubicBezTo>
                  <a:pt x="966642" y="2201190"/>
                  <a:pt x="954470" y="2200566"/>
                  <a:pt x="942176" y="2200441"/>
                </a:cubicBezTo>
                <a:cubicBezTo>
                  <a:pt x="697403" y="2197955"/>
                  <a:pt x="496962" y="2394367"/>
                  <a:pt x="494475" y="2639137"/>
                </a:cubicBezTo>
                <a:lnTo>
                  <a:pt x="482110" y="3856696"/>
                </a:lnTo>
                <a:cubicBezTo>
                  <a:pt x="479624" y="4101467"/>
                  <a:pt x="676035" y="4301910"/>
                  <a:pt x="920807" y="4304396"/>
                </a:cubicBezTo>
                <a:cubicBezTo>
                  <a:pt x="1043193" y="4305639"/>
                  <a:pt x="1154496" y="4257158"/>
                  <a:pt x="1235513" y="4177768"/>
                </a:cubicBezTo>
                <a:cubicBezTo>
                  <a:pt x="1316531" y="4098380"/>
                  <a:pt x="1367262" y="3988084"/>
                  <a:pt x="1368506" y="3865699"/>
                </a:cubicBezTo>
                <a:lnTo>
                  <a:pt x="1375662" y="3161156"/>
                </a:lnTo>
                <a:cubicBezTo>
                  <a:pt x="1504082" y="3167548"/>
                  <a:pt x="1792622" y="2981572"/>
                  <a:pt x="1861834" y="2783546"/>
                </a:cubicBezTo>
                <a:lnTo>
                  <a:pt x="1851019" y="3848423"/>
                </a:lnTo>
                <a:cubicBezTo>
                  <a:pt x="1848423" y="4103989"/>
                  <a:pt x="1742485" y="4334308"/>
                  <a:pt x="1573304" y="4500088"/>
                </a:cubicBezTo>
                <a:cubicBezTo>
                  <a:pt x="1404123" y="4665866"/>
                  <a:pt x="1171700" y="4767105"/>
                  <a:pt x="916134" y="4764509"/>
                </a:cubicBezTo>
                <a:cubicBezTo>
                  <a:pt x="405002" y="4759318"/>
                  <a:pt x="-5143" y="4340756"/>
                  <a:pt x="48" y="3829624"/>
                </a:cubicBezTo>
                <a:lnTo>
                  <a:pt x="11964" y="2656415"/>
                </a:lnTo>
                <a:cubicBezTo>
                  <a:pt x="14559" y="2400849"/>
                  <a:pt x="120498" y="2170529"/>
                  <a:pt x="289679" y="2004751"/>
                </a:cubicBezTo>
                <a:close/>
                <a:moveTo>
                  <a:pt x="282968" y="271082"/>
                </a:moveTo>
                <a:cubicBezTo>
                  <a:pt x="450457" y="103594"/>
                  <a:pt x="681840" y="0"/>
                  <a:pt x="937419" y="0"/>
                </a:cubicBezTo>
                <a:cubicBezTo>
                  <a:pt x="1448577" y="0"/>
                  <a:pt x="1862952" y="414375"/>
                  <a:pt x="1862952" y="925533"/>
                </a:cubicBezTo>
                <a:lnTo>
                  <a:pt x="1862952" y="2098803"/>
                </a:lnTo>
                <a:cubicBezTo>
                  <a:pt x="1862952" y="2609961"/>
                  <a:pt x="1448577" y="3024336"/>
                  <a:pt x="937419" y="3024336"/>
                </a:cubicBezTo>
                <a:cubicBezTo>
                  <a:pt x="901350" y="3024336"/>
                  <a:pt x="865762" y="3022273"/>
                  <a:pt x="830829" y="3017733"/>
                </a:cubicBezTo>
                <a:cubicBezTo>
                  <a:pt x="565032" y="2879784"/>
                  <a:pt x="676792" y="2601660"/>
                  <a:pt x="901083" y="2560538"/>
                </a:cubicBezTo>
                <a:cubicBezTo>
                  <a:pt x="912947" y="2563700"/>
                  <a:pt x="925124" y="2564200"/>
                  <a:pt x="937419" y="2564200"/>
                </a:cubicBezTo>
                <a:cubicBezTo>
                  <a:pt x="1182204" y="2564200"/>
                  <a:pt x="1380640" y="2365763"/>
                  <a:pt x="1380641" y="2120980"/>
                </a:cubicBezTo>
                <a:lnTo>
                  <a:pt x="1380640" y="903358"/>
                </a:lnTo>
                <a:cubicBezTo>
                  <a:pt x="1380640" y="658574"/>
                  <a:pt x="1182204" y="460137"/>
                  <a:pt x="937419" y="460137"/>
                </a:cubicBezTo>
                <a:cubicBezTo>
                  <a:pt x="815027" y="460137"/>
                  <a:pt x="704222" y="509746"/>
                  <a:pt x="624015" y="589954"/>
                </a:cubicBezTo>
                <a:cubicBezTo>
                  <a:pt x="543808" y="670161"/>
                  <a:pt x="494199" y="780966"/>
                  <a:pt x="494199" y="903358"/>
                </a:cubicBezTo>
                <a:lnTo>
                  <a:pt x="494198" y="1607937"/>
                </a:lnTo>
                <a:cubicBezTo>
                  <a:pt x="365720" y="1602850"/>
                  <a:pt x="79084" y="1791747"/>
                  <a:pt x="11886" y="1990465"/>
                </a:cubicBezTo>
                <a:lnTo>
                  <a:pt x="11886" y="925533"/>
                </a:lnTo>
                <a:cubicBezTo>
                  <a:pt x="11886" y="669954"/>
                  <a:pt x="115480" y="438571"/>
                  <a:pt x="282968" y="271082"/>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1">
              <a:solidFill>
                <a:schemeClr val="dk1"/>
              </a:solidFill>
              <a:latin typeface="Arial"/>
              <a:ea typeface="Arial"/>
              <a:cs typeface="Arial"/>
              <a:sym typeface="Arial"/>
            </a:endParaRPr>
          </a:p>
        </p:txBody>
      </p:sp>
      <p:sp>
        <p:nvSpPr>
          <p:cNvPr id="565" name="Google Shape;565;g27a5183edaa_11_509"/>
          <p:cNvSpPr/>
          <p:nvPr/>
        </p:nvSpPr>
        <p:spPr>
          <a:xfrm>
            <a:off x="6515656" y="5315691"/>
            <a:ext cx="559257" cy="550992"/>
          </a:xfrm>
          <a:custGeom>
            <a:rect b="b" l="l" r="r" t="t"/>
            <a:pathLst>
              <a:path extrusionOk="0" h="3935658" w="3994694">
                <a:moveTo>
                  <a:pt x="3059053" y="3287658"/>
                </a:moveTo>
                <a:lnTo>
                  <a:pt x="3994694" y="3287658"/>
                </a:lnTo>
                <a:lnTo>
                  <a:pt x="3994694" y="3935658"/>
                </a:lnTo>
                <a:lnTo>
                  <a:pt x="3059053" y="3935658"/>
                </a:lnTo>
                <a:close/>
                <a:moveTo>
                  <a:pt x="1259497" y="3287658"/>
                </a:moveTo>
                <a:lnTo>
                  <a:pt x="2915681" y="3287658"/>
                </a:lnTo>
                <a:lnTo>
                  <a:pt x="2915681" y="3935658"/>
                </a:lnTo>
                <a:lnTo>
                  <a:pt x="1259497" y="3935658"/>
                </a:lnTo>
                <a:close/>
                <a:moveTo>
                  <a:pt x="0" y="3287658"/>
                </a:moveTo>
                <a:lnTo>
                  <a:pt x="1116124" y="3287658"/>
                </a:lnTo>
                <a:lnTo>
                  <a:pt x="1116124" y="3935658"/>
                </a:lnTo>
                <a:lnTo>
                  <a:pt x="0" y="3935658"/>
                </a:lnTo>
                <a:close/>
                <a:moveTo>
                  <a:pt x="3886694" y="2470824"/>
                </a:moveTo>
                <a:lnTo>
                  <a:pt x="3994694" y="2470824"/>
                </a:lnTo>
                <a:lnTo>
                  <a:pt x="3994694" y="3118824"/>
                </a:lnTo>
                <a:lnTo>
                  <a:pt x="3886694" y="3118824"/>
                </a:lnTo>
                <a:close/>
                <a:moveTo>
                  <a:pt x="2123068" y="2470824"/>
                </a:moveTo>
                <a:lnTo>
                  <a:pt x="3779252" y="2470824"/>
                </a:lnTo>
                <a:lnTo>
                  <a:pt x="3779252" y="3118824"/>
                </a:lnTo>
                <a:lnTo>
                  <a:pt x="2123068" y="3118824"/>
                </a:lnTo>
                <a:close/>
                <a:moveTo>
                  <a:pt x="359442" y="2470824"/>
                </a:moveTo>
                <a:lnTo>
                  <a:pt x="2015626" y="2470824"/>
                </a:lnTo>
                <a:lnTo>
                  <a:pt x="2015626" y="3118824"/>
                </a:lnTo>
                <a:lnTo>
                  <a:pt x="359442" y="3118824"/>
                </a:lnTo>
                <a:close/>
                <a:moveTo>
                  <a:pt x="0" y="2470824"/>
                </a:moveTo>
                <a:lnTo>
                  <a:pt x="252000" y="2470824"/>
                </a:lnTo>
                <a:lnTo>
                  <a:pt x="252000" y="3118824"/>
                </a:lnTo>
                <a:lnTo>
                  <a:pt x="0" y="3118824"/>
                </a:lnTo>
                <a:close/>
                <a:moveTo>
                  <a:pt x="3059053" y="1635982"/>
                </a:moveTo>
                <a:lnTo>
                  <a:pt x="3994694" y="1635982"/>
                </a:lnTo>
                <a:lnTo>
                  <a:pt x="3994694" y="2283982"/>
                </a:lnTo>
                <a:lnTo>
                  <a:pt x="3059053" y="2283982"/>
                </a:lnTo>
                <a:close/>
                <a:moveTo>
                  <a:pt x="1259496" y="1635982"/>
                </a:moveTo>
                <a:lnTo>
                  <a:pt x="2915680" y="1635982"/>
                </a:lnTo>
                <a:lnTo>
                  <a:pt x="2915680" y="2283982"/>
                </a:lnTo>
                <a:lnTo>
                  <a:pt x="1259496" y="2283982"/>
                </a:lnTo>
                <a:close/>
                <a:moveTo>
                  <a:pt x="0" y="1635982"/>
                </a:moveTo>
                <a:lnTo>
                  <a:pt x="1116124" y="1635982"/>
                </a:lnTo>
                <a:lnTo>
                  <a:pt x="1116124" y="2283982"/>
                </a:lnTo>
                <a:lnTo>
                  <a:pt x="0" y="2283982"/>
                </a:lnTo>
                <a:close/>
                <a:moveTo>
                  <a:pt x="3886694" y="836400"/>
                </a:moveTo>
                <a:lnTo>
                  <a:pt x="3994694" y="836400"/>
                </a:lnTo>
                <a:lnTo>
                  <a:pt x="3994694" y="1484400"/>
                </a:lnTo>
                <a:lnTo>
                  <a:pt x="3886694" y="1484400"/>
                </a:lnTo>
                <a:close/>
                <a:moveTo>
                  <a:pt x="2123068" y="820634"/>
                </a:moveTo>
                <a:lnTo>
                  <a:pt x="3779252" y="820634"/>
                </a:lnTo>
                <a:lnTo>
                  <a:pt x="3779252" y="1468634"/>
                </a:lnTo>
                <a:lnTo>
                  <a:pt x="2123068" y="1468634"/>
                </a:lnTo>
                <a:close/>
                <a:moveTo>
                  <a:pt x="359442" y="820634"/>
                </a:moveTo>
                <a:lnTo>
                  <a:pt x="2015626" y="820634"/>
                </a:lnTo>
                <a:lnTo>
                  <a:pt x="2015626" y="1468634"/>
                </a:lnTo>
                <a:lnTo>
                  <a:pt x="359442" y="1468634"/>
                </a:lnTo>
                <a:close/>
                <a:moveTo>
                  <a:pt x="0" y="820634"/>
                </a:moveTo>
                <a:lnTo>
                  <a:pt x="252000" y="820634"/>
                </a:lnTo>
                <a:lnTo>
                  <a:pt x="252000" y="1468634"/>
                </a:lnTo>
                <a:lnTo>
                  <a:pt x="0" y="1468634"/>
                </a:lnTo>
                <a:close/>
                <a:moveTo>
                  <a:pt x="3059053" y="0"/>
                </a:moveTo>
                <a:lnTo>
                  <a:pt x="3994694" y="0"/>
                </a:lnTo>
                <a:lnTo>
                  <a:pt x="3994694" y="648000"/>
                </a:lnTo>
                <a:lnTo>
                  <a:pt x="3059053" y="648000"/>
                </a:lnTo>
                <a:close/>
                <a:moveTo>
                  <a:pt x="1259496" y="0"/>
                </a:moveTo>
                <a:lnTo>
                  <a:pt x="2915680" y="0"/>
                </a:lnTo>
                <a:lnTo>
                  <a:pt x="2915680" y="648000"/>
                </a:lnTo>
                <a:lnTo>
                  <a:pt x="1259496" y="648000"/>
                </a:lnTo>
                <a:close/>
                <a:moveTo>
                  <a:pt x="0" y="0"/>
                </a:moveTo>
                <a:lnTo>
                  <a:pt x="1116124" y="0"/>
                </a:lnTo>
                <a:lnTo>
                  <a:pt x="1116124" y="648000"/>
                </a:lnTo>
                <a:lnTo>
                  <a:pt x="0" y="648000"/>
                </a:ln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1">
              <a:solidFill>
                <a:schemeClr val="dk1"/>
              </a:solidFill>
              <a:latin typeface="Arial"/>
              <a:ea typeface="Arial"/>
              <a:cs typeface="Arial"/>
              <a:sym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569" name="Shape 569"/>
        <p:cNvGrpSpPr/>
        <p:nvPr/>
      </p:nvGrpSpPr>
      <p:grpSpPr>
        <a:xfrm>
          <a:off x="0" y="0"/>
          <a:ext cx="0" cy="0"/>
          <a:chOff x="0" y="0"/>
          <a:chExt cx="0" cy="0"/>
        </a:xfrm>
      </p:grpSpPr>
      <p:sp>
        <p:nvSpPr>
          <p:cNvPr id="570" name="Google Shape;570;g27a5183edaa_8_176"/>
          <p:cNvSpPr txBox="1"/>
          <p:nvPr>
            <p:ph idx="1" type="body"/>
          </p:nvPr>
        </p:nvSpPr>
        <p:spPr>
          <a:xfrm>
            <a:off x="1513100" y="2266400"/>
            <a:ext cx="9363300" cy="1432500"/>
          </a:xfrm>
          <a:prstGeom prst="rect">
            <a:avLst/>
          </a:prstGeom>
          <a:noFill/>
          <a:ln>
            <a:noFill/>
          </a:ln>
        </p:spPr>
        <p:txBody>
          <a:bodyPr anchorCtr="0" anchor="t" bIns="22850" lIns="45725" spcFirstLastPara="1" rIns="45725" wrap="square" tIns="22850">
            <a:normAutofit fontScale="55000"/>
          </a:bodyPr>
          <a:lstStyle/>
          <a:p>
            <a:pPr indent="-228600" lvl="0" marL="228600" rtl="0" algn="ctr">
              <a:lnSpc>
                <a:spcPct val="115000"/>
              </a:lnSpc>
              <a:spcBef>
                <a:spcPts val="0"/>
              </a:spcBef>
              <a:spcAft>
                <a:spcPts val="0"/>
              </a:spcAft>
              <a:buClr>
                <a:srgbClr val="374C81"/>
              </a:buClr>
              <a:buSzPct val="96000"/>
              <a:buNone/>
            </a:pPr>
            <a:r>
              <a:rPr b="1" lang="en-US" sz="10000">
                <a:solidFill>
                  <a:srgbClr val="374C81"/>
                </a:solidFill>
                <a:latin typeface="Architects Daughter"/>
                <a:ea typeface="Architects Daughter"/>
                <a:cs typeface="Architects Daughter"/>
                <a:sym typeface="Architects Daughter"/>
              </a:rPr>
              <a:t>Merci pour votre attention</a:t>
            </a:r>
            <a:r>
              <a:rPr b="1" lang="en-US" sz="9600">
                <a:solidFill>
                  <a:srgbClr val="374C81"/>
                </a:solidFill>
                <a:latin typeface="Architects Daughter"/>
                <a:ea typeface="Architects Daughter"/>
                <a:cs typeface="Architects Daughter"/>
                <a:sym typeface="Architects Daughter"/>
              </a:rPr>
              <a:t> </a:t>
            </a:r>
            <a:endParaRPr>
              <a:solidFill>
                <a:srgbClr val="374C81"/>
              </a:solidFill>
            </a:endParaRPr>
          </a:p>
        </p:txBody>
      </p:sp>
      <p:pic>
        <p:nvPicPr>
          <p:cNvPr id="571" name="Google Shape;571;g27a5183edaa_8_176"/>
          <p:cNvPicPr preferRelativeResize="0"/>
          <p:nvPr/>
        </p:nvPicPr>
        <p:blipFill>
          <a:blip r:embed="rId3">
            <a:alphaModFix/>
          </a:blip>
          <a:stretch>
            <a:fillRect/>
          </a:stretch>
        </p:blipFill>
        <p:spPr>
          <a:xfrm>
            <a:off x="10331325" y="4431000"/>
            <a:ext cx="1374400" cy="20929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g27a5183edaa_11_121"/>
          <p:cNvSpPr/>
          <p:nvPr/>
        </p:nvSpPr>
        <p:spPr>
          <a:xfrm>
            <a:off x="0" y="0"/>
            <a:ext cx="12192000" cy="6858000"/>
          </a:xfrm>
          <a:prstGeom prst="rect">
            <a:avLst/>
          </a:prstGeom>
          <a:gradFill>
            <a:gsLst>
              <a:gs pos="0">
                <a:srgbClr val="F6FAFD">
                  <a:alpha val="64705"/>
                </a:srgbClr>
              </a:gs>
              <a:gs pos="74000">
                <a:srgbClr val="B6DEF4">
                  <a:alpha val="80000"/>
                </a:srgbClr>
              </a:gs>
              <a:gs pos="83000">
                <a:srgbClr val="B6DEF4"/>
              </a:gs>
              <a:gs pos="100000">
                <a:srgbClr val="CEE9F8"/>
              </a:gs>
            </a:gsLst>
            <a:lin ang="5400012" scaled="0"/>
          </a:gradFill>
          <a:ln cap="flat" cmpd="sng" w="12700">
            <a:solidFill>
              <a:srgbClr val="294D6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242" name="Google Shape;242;g27a5183edaa_11_121"/>
          <p:cNvSpPr/>
          <p:nvPr/>
        </p:nvSpPr>
        <p:spPr>
          <a:xfrm flipH="1" rot="10800000">
            <a:off x="2308522" y="5242046"/>
            <a:ext cx="2584333" cy="1325755"/>
          </a:xfrm>
          <a:custGeom>
            <a:rect b="b" l="l" r="r" t="t"/>
            <a:pathLst>
              <a:path extrusionOk="0" h="1325755" w="3871660">
                <a:moveTo>
                  <a:pt x="3151629" y="0"/>
                </a:moveTo>
                <a:lnTo>
                  <a:pt x="3871660" y="662878"/>
                </a:lnTo>
                <a:lnTo>
                  <a:pt x="3151629" y="1325755"/>
                </a:lnTo>
                <a:lnTo>
                  <a:pt x="3151629" y="1041944"/>
                </a:lnTo>
                <a:lnTo>
                  <a:pt x="11447" y="1041944"/>
                </a:lnTo>
                <a:lnTo>
                  <a:pt x="421354" y="668860"/>
                </a:lnTo>
                <a:lnTo>
                  <a:pt x="0" y="285358"/>
                </a:lnTo>
                <a:lnTo>
                  <a:pt x="0" y="283811"/>
                </a:lnTo>
                <a:lnTo>
                  <a:pt x="3151629" y="283811"/>
                </a:lnTo>
                <a:close/>
              </a:path>
            </a:pathLst>
          </a:custGeom>
          <a:solidFill>
            <a:srgbClr val="59595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243" name="Google Shape;243;g27a5183edaa_11_121"/>
          <p:cNvSpPr txBox="1"/>
          <p:nvPr/>
        </p:nvSpPr>
        <p:spPr>
          <a:xfrm>
            <a:off x="323529" y="339509"/>
            <a:ext cx="11573100" cy="724200"/>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chemeClr val="accent3"/>
              </a:buClr>
              <a:buSzPts val="3200"/>
              <a:buFont typeface="Arial"/>
              <a:buNone/>
            </a:pPr>
            <a:r>
              <a:rPr b="1" i="0" lang="en-US" sz="3200" u="none" cap="none" strike="noStrike">
                <a:solidFill>
                  <a:schemeClr val="accent3"/>
                </a:solidFill>
                <a:latin typeface="Arial"/>
                <a:ea typeface="Arial"/>
                <a:cs typeface="Arial"/>
                <a:sym typeface="Arial"/>
              </a:rPr>
              <a:t>Agenda</a:t>
            </a:r>
            <a:endParaRPr/>
          </a:p>
        </p:txBody>
      </p:sp>
      <p:sp>
        <p:nvSpPr>
          <p:cNvPr id="244" name="Google Shape;244;g27a5183edaa_11_121"/>
          <p:cNvSpPr/>
          <p:nvPr/>
        </p:nvSpPr>
        <p:spPr>
          <a:xfrm>
            <a:off x="5648870" y="2320412"/>
            <a:ext cx="2092156" cy="2193164"/>
          </a:xfrm>
          <a:custGeom>
            <a:rect b="b" l="l" r="r" t="t"/>
            <a:pathLst>
              <a:path extrusionOk="0" h="2193164" w="2092156">
                <a:moveTo>
                  <a:pt x="0" y="2193164"/>
                </a:moveTo>
                <a:lnTo>
                  <a:pt x="389182" y="1765570"/>
                </a:lnTo>
                <a:lnTo>
                  <a:pt x="770206" y="2184201"/>
                </a:lnTo>
                <a:lnTo>
                  <a:pt x="770206" y="1225208"/>
                </a:lnTo>
                <a:cubicBezTo>
                  <a:pt x="770206" y="1124024"/>
                  <a:pt x="852232" y="1041998"/>
                  <a:pt x="953416" y="1041998"/>
                </a:cubicBezTo>
                <a:lnTo>
                  <a:pt x="1370425" y="1041998"/>
                </a:lnTo>
                <a:lnTo>
                  <a:pt x="1370425" y="1313790"/>
                </a:lnTo>
                <a:lnTo>
                  <a:pt x="2092156" y="656895"/>
                </a:lnTo>
                <a:lnTo>
                  <a:pt x="1370425" y="0"/>
                </a:lnTo>
                <a:lnTo>
                  <a:pt x="1370425" y="271792"/>
                </a:lnTo>
                <a:lnTo>
                  <a:pt x="953416" y="271792"/>
                </a:lnTo>
                <a:cubicBezTo>
                  <a:pt x="426859" y="271792"/>
                  <a:pt x="0" y="698651"/>
                  <a:pt x="0" y="1225208"/>
                </a:cubicBezTo>
                <a:close/>
              </a:path>
            </a:pathLst>
          </a:custGeom>
          <a:solidFill>
            <a:srgbClr val="59595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245" name="Google Shape;245;g27a5183edaa_11_121"/>
          <p:cNvSpPr/>
          <p:nvPr/>
        </p:nvSpPr>
        <p:spPr>
          <a:xfrm flipH="1" rot="5400000">
            <a:off x="4610965" y="4198931"/>
            <a:ext cx="2092156" cy="2094857"/>
          </a:xfrm>
          <a:custGeom>
            <a:rect b="b" l="l" r="r" t="t"/>
            <a:pathLst>
              <a:path extrusionOk="0" h="2228571" w="2092156">
                <a:moveTo>
                  <a:pt x="0" y="2228571"/>
                </a:moveTo>
                <a:lnTo>
                  <a:pt x="0" y="1225208"/>
                </a:lnTo>
                <a:cubicBezTo>
                  <a:pt x="0" y="698651"/>
                  <a:pt x="426859" y="271792"/>
                  <a:pt x="953416" y="271792"/>
                </a:cubicBezTo>
                <a:lnTo>
                  <a:pt x="1370425" y="271792"/>
                </a:lnTo>
                <a:lnTo>
                  <a:pt x="1370425" y="0"/>
                </a:lnTo>
                <a:lnTo>
                  <a:pt x="2092156" y="656895"/>
                </a:lnTo>
                <a:lnTo>
                  <a:pt x="1370425" y="1313790"/>
                </a:lnTo>
                <a:lnTo>
                  <a:pt x="1370425" y="1041998"/>
                </a:lnTo>
                <a:lnTo>
                  <a:pt x="953416" y="1041998"/>
                </a:lnTo>
                <a:cubicBezTo>
                  <a:pt x="852232" y="1041998"/>
                  <a:pt x="770206" y="1124024"/>
                  <a:pt x="770206" y="1225208"/>
                </a:cubicBezTo>
                <a:lnTo>
                  <a:pt x="770206" y="2228571"/>
                </a:lnTo>
                <a:lnTo>
                  <a:pt x="765700" y="2228571"/>
                </a:lnTo>
                <a:lnTo>
                  <a:pt x="383201" y="1813093"/>
                </a:lnTo>
                <a:lnTo>
                  <a:pt x="701" y="2228571"/>
                </a:lnTo>
                <a:close/>
              </a:path>
            </a:pathLst>
          </a:custGeom>
          <a:solidFill>
            <a:srgbClr val="59595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246" name="Google Shape;246;g27a5183edaa_11_121"/>
          <p:cNvSpPr/>
          <p:nvPr/>
        </p:nvSpPr>
        <p:spPr>
          <a:xfrm flipH="1" rot="10800000">
            <a:off x="0" y="5246413"/>
            <a:ext cx="2616300" cy="1325700"/>
          </a:xfrm>
          <a:prstGeom prst="rightArrow">
            <a:avLst>
              <a:gd fmla="val 57185" name="adj1"/>
              <a:gd fmla="val 54311" name="adj2"/>
            </a:avLst>
          </a:prstGeom>
          <a:solidFill>
            <a:srgbClr val="59595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247" name="Google Shape;247;g27a5183edaa_11_121"/>
          <p:cNvSpPr/>
          <p:nvPr/>
        </p:nvSpPr>
        <p:spPr>
          <a:xfrm flipH="1" rot="10800000">
            <a:off x="7424447" y="2320412"/>
            <a:ext cx="3871660" cy="1325755"/>
          </a:xfrm>
          <a:custGeom>
            <a:rect b="b" l="l" r="r" t="t"/>
            <a:pathLst>
              <a:path extrusionOk="0" h="1325755" w="3871660">
                <a:moveTo>
                  <a:pt x="3151629" y="0"/>
                </a:moveTo>
                <a:lnTo>
                  <a:pt x="3871660" y="662878"/>
                </a:lnTo>
                <a:lnTo>
                  <a:pt x="3151629" y="1325755"/>
                </a:lnTo>
                <a:lnTo>
                  <a:pt x="3151629" y="1041944"/>
                </a:lnTo>
                <a:lnTo>
                  <a:pt x="11447" y="1041944"/>
                </a:lnTo>
                <a:lnTo>
                  <a:pt x="421354" y="668860"/>
                </a:lnTo>
                <a:lnTo>
                  <a:pt x="0" y="285358"/>
                </a:lnTo>
                <a:lnTo>
                  <a:pt x="0" y="283811"/>
                </a:lnTo>
                <a:lnTo>
                  <a:pt x="3151629" y="283811"/>
                </a:lnTo>
                <a:close/>
              </a:path>
            </a:pathLst>
          </a:custGeom>
          <a:solidFill>
            <a:srgbClr val="59595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cxnSp>
        <p:nvCxnSpPr>
          <p:cNvPr id="248" name="Google Shape;248;g27a5183edaa_11_121"/>
          <p:cNvCxnSpPr>
            <a:stCxn id="246" idx="1"/>
            <a:endCxn id="245" idx="12"/>
          </p:cNvCxnSpPr>
          <p:nvPr/>
        </p:nvCxnSpPr>
        <p:spPr>
          <a:xfrm>
            <a:off x="0" y="5909263"/>
            <a:ext cx="5002500" cy="0"/>
          </a:xfrm>
          <a:prstGeom prst="straightConnector1">
            <a:avLst/>
          </a:prstGeom>
          <a:noFill/>
          <a:ln cap="flat" cmpd="sng" w="57150">
            <a:solidFill>
              <a:schemeClr val="lt1"/>
            </a:solidFill>
            <a:prstDash val="lgDash"/>
            <a:miter lim="800000"/>
            <a:headEnd len="sm" w="sm" type="none"/>
            <a:tailEnd len="sm" w="sm" type="none"/>
          </a:ln>
        </p:spPr>
      </p:cxnSp>
      <p:sp>
        <p:nvSpPr>
          <p:cNvPr id="249" name="Google Shape;249;g27a5183edaa_11_121"/>
          <p:cNvSpPr/>
          <p:nvPr/>
        </p:nvSpPr>
        <p:spPr>
          <a:xfrm>
            <a:off x="5033554" y="4207891"/>
            <a:ext cx="1017647" cy="1702009"/>
          </a:xfrm>
          <a:custGeom>
            <a:rect b="b" l="l" r="r" t="t"/>
            <a:pathLst>
              <a:path extrusionOk="0" h="1372588" w="1995387">
                <a:moveTo>
                  <a:pt x="0" y="1372588"/>
                </a:moveTo>
                <a:cubicBezTo>
                  <a:pt x="1224957" y="1360977"/>
                  <a:pt x="1608744" y="1378561"/>
                  <a:pt x="1863621" y="1144777"/>
                </a:cubicBezTo>
                <a:cubicBezTo>
                  <a:pt x="2055016" y="936993"/>
                  <a:pt x="1979743" y="851801"/>
                  <a:pt x="1985549" y="0"/>
                </a:cubicBezTo>
              </a:path>
            </a:pathLst>
          </a:custGeom>
          <a:noFill/>
          <a:ln cap="flat" cmpd="sng" w="57150">
            <a:solidFill>
              <a:schemeClr val="lt1"/>
            </a:solidFill>
            <a:prstDash val="lg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250" name="Google Shape;250;g27a5183edaa_11_121"/>
          <p:cNvSpPr/>
          <p:nvPr/>
        </p:nvSpPr>
        <p:spPr>
          <a:xfrm flipH="1" rot="5400000">
            <a:off x="6353761" y="2678792"/>
            <a:ext cx="1072521" cy="1702009"/>
          </a:xfrm>
          <a:custGeom>
            <a:rect b="b" l="l" r="r" t="t"/>
            <a:pathLst>
              <a:path extrusionOk="0" h="1372588" w="1995387">
                <a:moveTo>
                  <a:pt x="0" y="1372588"/>
                </a:moveTo>
                <a:cubicBezTo>
                  <a:pt x="1224957" y="1360977"/>
                  <a:pt x="1608744" y="1378561"/>
                  <a:pt x="1863621" y="1144777"/>
                </a:cubicBezTo>
                <a:cubicBezTo>
                  <a:pt x="2055016" y="936993"/>
                  <a:pt x="1979743" y="851801"/>
                  <a:pt x="1985549" y="0"/>
                </a:cubicBezTo>
              </a:path>
            </a:pathLst>
          </a:custGeom>
          <a:noFill/>
          <a:ln cap="flat" cmpd="sng" w="57150">
            <a:solidFill>
              <a:schemeClr val="lt1"/>
            </a:solidFill>
            <a:prstDash val="lg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cxnSp>
        <p:nvCxnSpPr>
          <p:cNvPr id="251" name="Google Shape;251;g27a5183edaa_11_121"/>
          <p:cNvCxnSpPr>
            <a:endCxn id="247" idx="1"/>
          </p:cNvCxnSpPr>
          <p:nvPr/>
        </p:nvCxnSpPr>
        <p:spPr>
          <a:xfrm>
            <a:off x="7815943" y="2978801"/>
            <a:ext cx="3480300" cy="4500"/>
          </a:xfrm>
          <a:prstGeom prst="straightConnector1">
            <a:avLst/>
          </a:prstGeom>
          <a:noFill/>
          <a:ln cap="flat" cmpd="sng" w="57150">
            <a:solidFill>
              <a:schemeClr val="lt1"/>
            </a:solidFill>
            <a:prstDash val="lgDash"/>
            <a:miter lim="800000"/>
            <a:headEnd len="sm" w="sm" type="none"/>
            <a:tailEnd len="sm" w="sm" type="none"/>
          </a:ln>
        </p:spPr>
      </p:cxnSp>
      <p:grpSp>
        <p:nvGrpSpPr>
          <p:cNvPr id="252" name="Google Shape;252;g27a5183edaa_11_121"/>
          <p:cNvGrpSpPr/>
          <p:nvPr/>
        </p:nvGrpSpPr>
        <p:grpSpPr>
          <a:xfrm>
            <a:off x="5779394" y="4693489"/>
            <a:ext cx="565997" cy="875435"/>
            <a:chOff x="3344523" y="3582359"/>
            <a:chExt cx="565997" cy="875435"/>
          </a:xfrm>
        </p:grpSpPr>
        <p:sp>
          <p:nvSpPr>
            <p:cNvPr id="253" name="Google Shape;253;g27a5183edaa_11_121"/>
            <p:cNvSpPr/>
            <p:nvPr/>
          </p:nvSpPr>
          <p:spPr>
            <a:xfrm>
              <a:off x="3344523" y="3582359"/>
              <a:ext cx="565997" cy="875435"/>
            </a:xfrm>
            <a:custGeom>
              <a:rect b="b" l="l" r="r" t="t"/>
              <a:pathLst>
                <a:path extrusionOk="0" h="875435" w="565997">
                  <a:moveTo>
                    <a:pt x="281874" y="7"/>
                  </a:moveTo>
                  <a:cubicBezTo>
                    <a:pt x="331965" y="-346"/>
                    <a:pt x="382015" y="14319"/>
                    <a:pt x="430959" y="44399"/>
                  </a:cubicBezTo>
                  <a:cubicBezTo>
                    <a:pt x="528896" y="104462"/>
                    <a:pt x="574539" y="196282"/>
                    <a:pt x="564682" y="311117"/>
                  </a:cubicBezTo>
                  <a:cubicBezTo>
                    <a:pt x="552203" y="456348"/>
                    <a:pt x="490926" y="584390"/>
                    <a:pt x="415858" y="706557"/>
                  </a:cubicBezTo>
                  <a:cubicBezTo>
                    <a:pt x="378567" y="767203"/>
                    <a:pt x="335304" y="823383"/>
                    <a:pt x="282814" y="875435"/>
                  </a:cubicBezTo>
                  <a:cubicBezTo>
                    <a:pt x="268733" y="860188"/>
                    <a:pt x="255089" y="846593"/>
                    <a:pt x="242756" y="831880"/>
                  </a:cubicBezTo>
                  <a:cubicBezTo>
                    <a:pt x="127678" y="694709"/>
                    <a:pt x="44987" y="540884"/>
                    <a:pt x="8182" y="364674"/>
                  </a:cubicBezTo>
                  <a:cubicBezTo>
                    <a:pt x="-20078" y="229348"/>
                    <a:pt x="25710" y="110920"/>
                    <a:pt x="132534" y="45710"/>
                  </a:cubicBezTo>
                  <a:cubicBezTo>
                    <a:pt x="181648" y="15727"/>
                    <a:pt x="231782" y="359"/>
                    <a:pt x="281874" y="7"/>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54" name="Google Shape;254;g27a5183edaa_11_121"/>
            <p:cNvSpPr/>
            <p:nvPr/>
          </p:nvSpPr>
          <p:spPr>
            <a:xfrm>
              <a:off x="3390373" y="3640982"/>
              <a:ext cx="473100" cy="4731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grpSp>
        <p:nvGrpSpPr>
          <p:cNvPr id="255" name="Google Shape;255;g27a5183edaa_11_121"/>
          <p:cNvGrpSpPr/>
          <p:nvPr/>
        </p:nvGrpSpPr>
        <p:grpSpPr>
          <a:xfrm>
            <a:off x="5779394" y="2601332"/>
            <a:ext cx="565997" cy="875435"/>
            <a:chOff x="3344523" y="3582359"/>
            <a:chExt cx="565997" cy="875435"/>
          </a:xfrm>
        </p:grpSpPr>
        <p:sp>
          <p:nvSpPr>
            <p:cNvPr id="256" name="Google Shape;256;g27a5183edaa_11_121"/>
            <p:cNvSpPr/>
            <p:nvPr/>
          </p:nvSpPr>
          <p:spPr>
            <a:xfrm>
              <a:off x="3344523" y="3582359"/>
              <a:ext cx="565997" cy="875435"/>
            </a:xfrm>
            <a:custGeom>
              <a:rect b="b" l="l" r="r" t="t"/>
              <a:pathLst>
                <a:path extrusionOk="0" h="875435" w="565997">
                  <a:moveTo>
                    <a:pt x="281874" y="7"/>
                  </a:moveTo>
                  <a:cubicBezTo>
                    <a:pt x="331965" y="-346"/>
                    <a:pt x="382015" y="14319"/>
                    <a:pt x="430959" y="44399"/>
                  </a:cubicBezTo>
                  <a:cubicBezTo>
                    <a:pt x="528896" y="104462"/>
                    <a:pt x="574539" y="196282"/>
                    <a:pt x="564682" y="311117"/>
                  </a:cubicBezTo>
                  <a:cubicBezTo>
                    <a:pt x="552203" y="456348"/>
                    <a:pt x="490926" y="584390"/>
                    <a:pt x="415858" y="706557"/>
                  </a:cubicBezTo>
                  <a:cubicBezTo>
                    <a:pt x="378567" y="767203"/>
                    <a:pt x="335304" y="823383"/>
                    <a:pt x="282814" y="875435"/>
                  </a:cubicBezTo>
                  <a:cubicBezTo>
                    <a:pt x="268733" y="860188"/>
                    <a:pt x="255089" y="846593"/>
                    <a:pt x="242756" y="831880"/>
                  </a:cubicBezTo>
                  <a:cubicBezTo>
                    <a:pt x="127678" y="694709"/>
                    <a:pt x="44987" y="540884"/>
                    <a:pt x="8182" y="364674"/>
                  </a:cubicBezTo>
                  <a:cubicBezTo>
                    <a:pt x="-20078" y="229348"/>
                    <a:pt x="25710" y="110920"/>
                    <a:pt x="132534" y="45710"/>
                  </a:cubicBezTo>
                  <a:cubicBezTo>
                    <a:pt x="181648" y="15727"/>
                    <a:pt x="231782" y="359"/>
                    <a:pt x="281874" y="7"/>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57" name="Google Shape;257;g27a5183edaa_11_121"/>
            <p:cNvSpPr/>
            <p:nvPr/>
          </p:nvSpPr>
          <p:spPr>
            <a:xfrm>
              <a:off x="3390373" y="3640982"/>
              <a:ext cx="473100" cy="4731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grpSp>
        <p:nvGrpSpPr>
          <p:cNvPr id="258" name="Google Shape;258;g27a5183edaa_11_121"/>
          <p:cNvGrpSpPr/>
          <p:nvPr/>
        </p:nvGrpSpPr>
        <p:grpSpPr>
          <a:xfrm>
            <a:off x="8846519" y="2142555"/>
            <a:ext cx="565997" cy="875435"/>
            <a:chOff x="3344523" y="3582359"/>
            <a:chExt cx="565997" cy="875435"/>
          </a:xfrm>
        </p:grpSpPr>
        <p:sp>
          <p:nvSpPr>
            <p:cNvPr id="259" name="Google Shape;259;g27a5183edaa_11_121"/>
            <p:cNvSpPr/>
            <p:nvPr/>
          </p:nvSpPr>
          <p:spPr>
            <a:xfrm>
              <a:off x="3344523" y="3582359"/>
              <a:ext cx="565997" cy="875435"/>
            </a:xfrm>
            <a:custGeom>
              <a:rect b="b" l="l" r="r" t="t"/>
              <a:pathLst>
                <a:path extrusionOk="0" h="875435" w="565997">
                  <a:moveTo>
                    <a:pt x="281874" y="7"/>
                  </a:moveTo>
                  <a:cubicBezTo>
                    <a:pt x="331965" y="-346"/>
                    <a:pt x="382015" y="14319"/>
                    <a:pt x="430959" y="44399"/>
                  </a:cubicBezTo>
                  <a:cubicBezTo>
                    <a:pt x="528896" y="104462"/>
                    <a:pt x="574539" y="196282"/>
                    <a:pt x="564682" y="311117"/>
                  </a:cubicBezTo>
                  <a:cubicBezTo>
                    <a:pt x="552203" y="456348"/>
                    <a:pt x="490926" y="584390"/>
                    <a:pt x="415858" y="706557"/>
                  </a:cubicBezTo>
                  <a:cubicBezTo>
                    <a:pt x="378567" y="767203"/>
                    <a:pt x="335304" y="823383"/>
                    <a:pt x="282814" y="875435"/>
                  </a:cubicBezTo>
                  <a:cubicBezTo>
                    <a:pt x="268733" y="860188"/>
                    <a:pt x="255089" y="846593"/>
                    <a:pt x="242756" y="831880"/>
                  </a:cubicBezTo>
                  <a:cubicBezTo>
                    <a:pt x="127678" y="694709"/>
                    <a:pt x="44987" y="540884"/>
                    <a:pt x="8182" y="364674"/>
                  </a:cubicBezTo>
                  <a:cubicBezTo>
                    <a:pt x="-20078" y="229348"/>
                    <a:pt x="25710" y="110920"/>
                    <a:pt x="132534" y="45710"/>
                  </a:cubicBezTo>
                  <a:cubicBezTo>
                    <a:pt x="181648" y="15727"/>
                    <a:pt x="231782" y="359"/>
                    <a:pt x="281874" y="7"/>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0" name="Google Shape;260;g27a5183edaa_11_121"/>
            <p:cNvSpPr/>
            <p:nvPr/>
          </p:nvSpPr>
          <p:spPr>
            <a:xfrm>
              <a:off x="3390373" y="3640982"/>
              <a:ext cx="473100" cy="4731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sp>
        <p:nvSpPr>
          <p:cNvPr id="261" name="Google Shape;261;g27a5183edaa_11_121"/>
          <p:cNvSpPr txBox="1"/>
          <p:nvPr/>
        </p:nvSpPr>
        <p:spPr>
          <a:xfrm>
            <a:off x="456757" y="4620750"/>
            <a:ext cx="1181700" cy="338700"/>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1600">
                <a:solidFill>
                  <a:schemeClr val="accent1"/>
                </a:solidFill>
                <a:latin typeface="Arial"/>
                <a:ea typeface="Arial"/>
                <a:cs typeface="Arial"/>
                <a:sym typeface="Arial"/>
              </a:rPr>
              <a:t>1 jour</a:t>
            </a:r>
            <a:endParaRPr b="1" sz="1600">
              <a:solidFill>
                <a:schemeClr val="accent1"/>
              </a:solidFill>
              <a:latin typeface="Arial"/>
              <a:ea typeface="Arial"/>
              <a:cs typeface="Arial"/>
              <a:sym typeface="Arial"/>
            </a:endParaRPr>
          </a:p>
        </p:txBody>
      </p:sp>
      <p:sp>
        <p:nvSpPr>
          <p:cNvPr id="262" name="Google Shape;262;g27a5183edaa_11_121"/>
          <p:cNvSpPr txBox="1"/>
          <p:nvPr/>
        </p:nvSpPr>
        <p:spPr>
          <a:xfrm>
            <a:off x="6339404" y="5099177"/>
            <a:ext cx="1181700" cy="369300"/>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1800">
                <a:solidFill>
                  <a:schemeClr val="accent2"/>
                </a:solidFill>
                <a:latin typeface="Arial"/>
                <a:ea typeface="Arial"/>
                <a:cs typeface="Arial"/>
                <a:sym typeface="Arial"/>
              </a:rPr>
              <a:t>1 jour</a:t>
            </a:r>
            <a:endParaRPr b="1" sz="1800">
              <a:solidFill>
                <a:schemeClr val="accent2"/>
              </a:solidFill>
              <a:latin typeface="Arial"/>
              <a:ea typeface="Arial"/>
              <a:cs typeface="Arial"/>
              <a:sym typeface="Arial"/>
            </a:endParaRPr>
          </a:p>
        </p:txBody>
      </p:sp>
      <p:sp>
        <p:nvSpPr>
          <p:cNvPr id="263" name="Google Shape;263;g27a5183edaa_11_121"/>
          <p:cNvSpPr txBox="1"/>
          <p:nvPr/>
        </p:nvSpPr>
        <p:spPr>
          <a:xfrm>
            <a:off x="5471605" y="2173166"/>
            <a:ext cx="1181700" cy="369300"/>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1800">
                <a:solidFill>
                  <a:schemeClr val="accent3"/>
                </a:solidFill>
                <a:latin typeface="Arial"/>
                <a:ea typeface="Arial"/>
                <a:cs typeface="Arial"/>
                <a:sym typeface="Arial"/>
              </a:rPr>
              <a:t>2 jours</a:t>
            </a:r>
            <a:endParaRPr b="1" sz="1800">
              <a:solidFill>
                <a:schemeClr val="accent3"/>
              </a:solidFill>
              <a:latin typeface="Arial"/>
              <a:ea typeface="Arial"/>
              <a:cs typeface="Arial"/>
              <a:sym typeface="Arial"/>
            </a:endParaRPr>
          </a:p>
        </p:txBody>
      </p:sp>
      <p:sp>
        <p:nvSpPr>
          <p:cNvPr id="264" name="Google Shape;264;g27a5183edaa_11_121"/>
          <p:cNvSpPr txBox="1"/>
          <p:nvPr/>
        </p:nvSpPr>
        <p:spPr>
          <a:xfrm>
            <a:off x="8565674" y="3341285"/>
            <a:ext cx="1181700" cy="369300"/>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1800">
                <a:solidFill>
                  <a:schemeClr val="accent4"/>
                </a:solidFill>
                <a:latin typeface="Arial"/>
                <a:ea typeface="Arial"/>
                <a:cs typeface="Arial"/>
                <a:sym typeface="Arial"/>
              </a:rPr>
              <a:t>2 jours</a:t>
            </a:r>
            <a:endParaRPr b="1" sz="1800">
              <a:solidFill>
                <a:schemeClr val="accent4"/>
              </a:solidFill>
              <a:latin typeface="Arial"/>
              <a:ea typeface="Arial"/>
              <a:cs typeface="Arial"/>
              <a:sym typeface="Arial"/>
            </a:endParaRPr>
          </a:p>
        </p:txBody>
      </p:sp>
      <p:sp>
        <p:nvSpPr>
          <p:cNvPr id="265" name="Google Shape;265;g27a5183edaa_11_121"/>
          <p:cNvSpPr/>
          <p:nvPr/>
        </p:nvSpPr>
        <p:spPr>
          <a:xfrm>
            <a:off x="5928154" y="4844109"/>
            <a:ext cx="267300" cy="267300"/>
          </a:xfrm>
          <a:custGeom>
            <a:rect b="b" l="l" r="r" t="t"/>
            <a:pathLst>
              <a:path extrusionOk="0" h="3240000" w="3240000">
                <a:moveTo>
                  <a:pt x="2019696" y="2510955"/>
                </a:moveTo>
                <a:lnTo>
                  <a:pt x="2019696" y="2797359"/>
                </a:lnTo>
                <a:lnTo>
                  <a:pt x="2914589" y="2797359"/>
                </a:lnTo>
                <a:lnTo>
                  <a:pt x="2914589" y="2510955"/>
                </a:lnTo>
                <a:close/>
                <a:moveTo>
                  <a:pt x="2019696" y="2081348"/>
                </a:moveTo>
                <a:lnTo>
                  <a:pt x="2019696" y="2367752"/>
                </a:lnTo>
                <a:lnTo>
                  <a:pt x="2914589" y="2367752"/>
                </a:lnTo>
                <a:lnTo>
                  <a:pt x="2914589" y="2081348"/>
                </a:lnTo>
                <a:close/>
                <a:moveTo>
                  <a:pt x="580710" y="2021703"/>
                </a:moveTo>
                <a:lnTo>
                  <a:pt x="378191" y="2224222"/>
                </a:lnTo>
                <a:lnTo>
                  <a:pt x="593323" y="2439354"/>
                </a:lnTo>
                <a:lnTo>
                  <a:pt x="378191" y="2654485"/>
                </a:lnTo>
                <a:lnTo>
                  <a:pt x="580710" y="2857004"/>
                </a:lnTo>
                <a:lnTo>
                  <a:pt x="795842" y="2641872"/>
                </a:lnTo>
                <a:lnTo>
                  <a:pt x="1010973" y="2857004"/>
                </a:lnTo>
                <a:lnTo>
                  <a:pt x="1213492" y="2654485"/>
                </a:lnTo>
                <a:lnTo>
                  <a:pt x="998360" y="2439354"/>
                </a:lnTo>
                <a:lnTo>
                  <a:pt x="1213492" y="2224222"/>
                </a:lnTo>
                <a:lnTo>
                  <a:pt x="1010973" y="2021703"/>
                </a:lnTo>
                <a:lnTo>
                  <a:pt x="795842" y="2236835"/>
                </a:lnTo>
                <a:close/>
                <a:moveTo>
                  <a:pt x="1656000" y="1656001"/>
                </a:moveTo>
                <a:lnTo>
                  <a:pt x="3240000" y="1656001"/>
                </a:lnTo>
                <a:lnTo>
                  <a:pt x="3240000" y="2699989"/>
                </a:lnTo>
                <a:cubicBezTo>
                  <a:pt x="3240000" y="2998229"/>
                  <a:pt x="2998229" y="3240000"/>
                  <a:pt x="2699989" y="3240000"/>
                </a:cubicBezTo>
                <a:lnTo>
                  <a:pt x="1656000" y="3240000"/>
                </a:lnTo>
                <a:close/>
                <a:moveTo>
                  <a:pt x="0" y="1656001"/>
                </a:moveTo>
                <a:lnTo>
                  <a:pt x="1584000" y="1656001"/>
                </a:lnTo>
                <a:lnTo>
                  <a:pt x="1584000" y="3240000"/>
                </a:lnTo>
                <a:lnTo>
                  <a:pt x="540011" y="3240000"/>
                </a:lnTo>
                <a:cubicBezTo>
                  <a:pt x="241771" y="3240000"/>
                  <a:pt x="0" y="2998229"/>
                  <a:pt x="0" y="2699989"/>
                </a:cubicBezTo>
                <a:close/>
                <a:moveTo>
                  <a:pt x="2467143" y="957859"/>
                </a:moveTo>
                <a:cubicBezTo>
                  <a:pt x="2388055" y="957859"/>
                  <a:pt x="2323941" y="1021973"/>
                  <a:pt x="2323941" y="1101061"/>
                </a:cubicBezTo>
                <a:cubicBezTo>
                  <a:pt x="2323941" y="1180149"/>
                  <a:pt x="2388055" y="1244263"/>
                  <a:pt x="2467143" y="1244263"/>
                </a:cubicBezTo>
                <a:cubicBezTo>
                  <a:pt x="2546231" y="1244263"/>
                  <a:pt x="2610345" y="1180149"/>
                  <a:pt x="2610345" y="1101061"/>
                </a:cubicBezTo>
                <a:cubicBezTo>
                  <a:pt x="2610345" y="1021973"/>
                  <a:pt x="2546231" y="957859"/>
                  <a:pt x="2467143" y="957859"/>
                </a:cubicBezTo>
                <a:close/>
                <a:moveTo>
                  <a:pt x="2019696" y="635775"/>
                </a:moveTo>
                <a:lnTo>
                  <a:pt x="2019696" y="922180"/>
                </a:lnTo>
                <a:lnTo>
                  <a:pt x="2914589" y="922180"/>
                </a:lnTo>
                <a:lnTo>
                  <a:pt x="2914589" y="635775"/>
                </a:lnTo>
                <a:close/>
                <a:moveTo>
                  <a:pt x="652639" y="331531"/>
                </a:moveTo>
                <a:lnTo>
                  <a:pt x="652639" y="635775"/>
                </a:lnTo>
                <a:lnTo>
                  <a:pt x="348395" y="635775"/>
                </a:lnTo>
                <a:lnTo>
                  <a:pt x="348395" y="922180"/>
                </a:lnTo>
                <a:lnTo>
                  <a:pt x="652639" y="922180"/>
                </a:lnTo>
                <a:lnTo>
                  <a:pt x="652639" y="1226424"/>
                </a:lnTo>
                <a:lnTo>
                  <a:pt x="939044" y="1226424"/>
                </a:lnTo>
                <a:lnTo>
                  <a:pt x="939044" y="922180"/>
                </a:lnTo>
                <a:lnTo>
                  <a:pt x="1243288" y="922180"/>
                </a:lnTo>
                <a:lnTo>
                  <a:pt x="1243288" y="635775"/>
                </a:lnTo>
                <a:lnTo>
                  <a:pt x="939044" y="635775"/>
                </a:lnTo>
                <a:lnTo>
                  <a:pt x="939044" y="331531"/>
                </a:lnTo>
                <a:close/>
                <a:moveTo>
                  <a:pt x="2467143" y="313692"/>
                </a:moveTo>
                <a:cubicBezTo>
                  <a:pt x="2388055" y="313692"/>
                  <a:pt x="2323941" y="377806"/>
                  <a:pt x="2323941" y="456894"/>
                </a:cubicBezTo>
                <a:cubicBezTo>
                  <a:pt x="2323941" y="535982"/>
                  <a:pt x="2388055" y="600096"/>
                  <a:pt x="2467143" y="600096"/>
                </a:cubicBezTo>
                <a:cubicBezTo>
                  <a:pt x="2546231" y="600096"/>
                  <a:pt x="2610345" y="535982"/>
                  <a:pt x="2610345" y="456894"/>
                </a:cubicBezTo>
                <a:cubicBezTo>
                  <a:pt x="2610345" y="377806"/>
                  <a:pt x="2546231" y="313692"/>
                  <a:pt x="2467143" y="313692"/>
                </a:cubicBezTo>
                <a:close/>
                <a:moveTo>
                  <a:pt x="540011" y="0"/>
                </a:moveTo>
                <a:lnTo>
                  <a:pt x="2699989" y="0"/>
                </a:lnTo>
                <a:cubicBezTo>
                  <a:pt x="2998229" y="0"/>
                  <a:pt x="3240000" y="241771"/>
                  <a:pt x="3240000" y="540011"/>
                </a:cubicBezTo>
                <a:lnTo>
                  <a:pt x="3240000" y="1584001"/>
                </a:lnTo>
                <a:lnTo>
                  <a:pt x="1656000" y="1584001"/>
                </a:lnTo>
                <a:lnTo>
                  <a:pt x="1656000" y="1"/>
                </a:lnTo>
                <a:lnTo>
                  <a:pt x="1584000" y="1"/>
                </a:lnTo>
                <a:lnTo>
                  <a:pt x="1584000" y="1584001"/>
                </a:lnTo>
                <a:lnTo>
                  <a:pt x="0" y="1584001"/>
                </a:lnTo>
                <a:lnTo>
                  <a:pt x="0" y="540011"/>
                </a:lnTo>
                <a:cubicBezTo>
                  <a:pt x="0" y="241771"/>
                  <a:pt x="241771" y="0"/>
                  <a:pt x="540011"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sz="1800" u="none">
              <a:solidFill>
                <a:schemeClr val="lt1"/>
              </a:solidFill>
              <a:latin typeface="Arial"/>
              <a:ea typeface="Arial"/>
              <a:cs typeface="Arial"/>
              <a:sym typeface="Arial"/>
            </a:endParaRPr>
          </a:p>
        </p:txBody>
      </p:sp>
      <p:sp>
        <p:nvSpPr>
          <p:cNvPr id="266" name="Google Shape;266;g27a5183edaa_11_121"/>
          <p:cNvSpPr/>
          <p:nvPr/>
        </p:nvSpPr>
        <p:spPr>
          <a:xfrm>
            <a:off x="5912077" y="2731280"/>
            <a:ext cx="299700" cy="299700"/>
          </a:xfrm>
          <a:custGeom>
            <a:rect b="b" l="l" r="r" t="t"/>
            <a:pathLst>
              <a:path extrusionOk="0" h="3240000" w="3240000">
                <a:moveTo>
                  <a:pt x="1415334" y="1947658"/>
                </a:moveTo>
                <a:lnTo>
                  <a:pt x="838053" y="2871852"/>
                </a:lnTo>
                <a:cubicBezTo>
                  <a:pt x="1312591" y="3168264"/>
                  <a:pt x="1913932" y="3170879"/>
                  <a:pt x="2391030" y="2878606"/>
                </a:cubicBezTo>
                <a:lnTo>
                  <a:pt x="1821709" y="1949263"/>
                </a:lnTo>
                <a:cubicBezTo>
                  <a:pt x="1763478" y="1986502"/>
                  <a:pt x="1694174" y="2007350"/>
                  <a:pt x="1620000" y="2007350"/>
                </a:cubicBezTo>
                <a:cubicBezTo>
                  <a:pt x="1544621" y="2007350"/>
                  <a:pt x="1474270" y="1985818"/>
                  <a:pt x="1415334" y="1947658"/>
                </a:cubicBezTo>
                <a:close/>
                <a:moveTo>
                  <a:pt x="1620001" y="1350973"/>
                </a:moveTo>
                <a:cubicBezTo>
                  <a:pt x="1471421" y="1350973"/>
                  <a:pt x="1350973" y="1471421"/>
                  <a:pt x="1350973" y="1620001"/>
                </a:cubicBezTo>
                <a:cubicBezTo>
                  <a:pt x="1350973" y="1768581"/>
                  <a:pt x="1471421" y="1889029"/>
                  <a:pt x="1620001" y="1889029"/>
                </a:cubicBezTo>
                <a:cubicBezTo>
                  <a:pt x="1768581" y="1889029"/>
                  <a:pt x="1889029" y="1768581"/>
                  <a:pt x="1889029" y="1620001"/>
                </a:cubicBezTo>
                <a:cubicBezTo>
                  <a:pt x="1889029" y="1471421"/>
                  <a:pt x="1768581" y="1350973"/>
                  <a:pt x="1620001" y="1350973"/>
                </a:cubicBezTo>
                <a:close/>
                <a:moveTo>
                  <a:pt x="2324470" y="322965"/>
                </a:moveTo>
                <a:lnTo>
                  <a:pt x="1804044" y="1281148"/>
                </a:lnTo>
                <a:cubicBezTo>
                  <a:pt x="1925507" y="1345192"/>
                  <a:pt x="2007350" y="1473038"/>
                  <a:pt x="2007350" y="1620000"/>
                </a:cubicBezTo>
                <a:lnTo>
                  <a:pt x="2005998" y="1633413"/>
                </a:lnTo>
                <a:lnTo>
                  <a:pt x="3095109" y="1671260"/>
                </a:lnTo>
                <a:cubicBezTo>
                  <a:pt x="3114541" y="1112092"/>
                  <a:pt x="2816135" y="590008"/>
                  <a:pt x="2324470" y="322965"/>
                </a:cubicBezTo>
                <a:close/>
                <a:moveTo>
                  <a:pt x="926838" y="316888"/>
                </a:moveTo>
                <a:cubicBezTo>
                  <a:pt x="432869" y="579644"/>
                  <a:pt x="129933" y="1099113"/>
                  <a:pt x="144500" y="1658429"/>
                </a:cubicBezTo>
                <a:lnTo>
                  <a:pt x="1233664" y="1630062"/>
                </a:lnTo>
                <a:cubicBezTo>
                  <a:pt x="1232693" y="1626734"/>
                  <a:pt x="1232650" y="1623372"/>
                  <a:pt x="1232650" y="1620000"/>
                </a:cubicBezTo>
                <a:cubicBezTo>
                  <a:pt x="1232650" y="1471836"/>
                  <a:pt x="1315838" y="1343102"/>
                  <a:pt x="1438904" y="1279548"/>
                </a:cubicBezTo>
                <a:close/>
                <a:moveTo>
                  <a:pt x="1620000" y="0"/>
                </a:moveTo>
                <a:cubicBezTo>
                  <a:pt x="2514701" y="0"/>
                  <a:pt x="3240000" y="725299"/>
                  <a:pt x="3240000" y="1620000"/>
                </a:cubicBezTo>
                <a:cubicBezTo>
                  <a:pt x="3240000" y="2514701"/>
                  <a:pt x="2514701" y="3240000"/>
                  <a:pt x="1620000" y="3240000"/>
                </a:cubicBezTo>
                <a:cubicBezTo>
                  <a:pt x="725299" y="3240000"/>
                  <a:pt x="0" y="2514701"/>
                  <a:pt x="0" y="1620000"/>
                </a:cubicBezTo>
                <a:cubicBezTo>
                  <a:pt x="0" y="725299"/>
                  <a:pt x="725299" y="0"/>
                  <a:pt x="1620000" y="0"/>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sz="1800" u="none">
              <a:solidFill>
                <a:schemeClr val="lt1"/>
              </a:solidFill>
              <a:latin typeface="Arial"/>
              <a:ea typeface="Arial"/>
              <a:cs typeface="Arial"/>
              <a:sym typeface="Arial"/>
            </a:endParaRPr>
          </a:p>
        </p:txBody>
      </p:sp>
      <p:sp>
        <p:nvSpPr>
          <p:cNvPr id="267" name="Google Shape;267;g27a5183edaa_11_121"/>
          <p:cNvSpPr/>
          <p:nvPr/>
        </p:nvSpPr>
        <p:spPr>
          <a:xfrm>
            <a:off x="8961564" y="2337920"/>
            <a:ext cx="324001" cy="212938"/>
          </a:xfrm>
          <a:custGeom>
            <a:rect b="b" l="l" r="r" t="t"/>
            <a:pathLst>
              <a:path extrusionOk="0" h="2129375" w="3240006">
                <a:moveTo>
                  <a:pt x="1916836" y="454558"/>
                </a:moveTo>
                <a:cubicBezTo>
                  <a:pt x="2018418" y="454558"/>
                  <a:pt x="2100766" y="536906"/>
                  <a:pt x="2100766" y="638488"/>
                </a:cubicBezTo>
                <a:cubicBezTo>
                  <a:pt x="2100766" y="740070"/>
                  <a:pt x="2018418" y="822418"/>
                  <a:pt x="1916836" y="822418"/>
                </a:cubicBezTo>
                <a:cubicBezTo>
                  <a:pt x="1815254" y="822418"/>
                  <a:pt x="1732906" y="740070"/>
                  <a:pt x="1732906" y="638488"/>
                </a:cubicBezTo>
                <a:cubicBezTo>
                  <a:pt x="1732906" y="536906"/>
                  <a:pt x="1815254" y="454558"/>
                  <a:pt x="1916836" y="454558"/>
                </a:cubicBezTo>
                <a:close/>
                <a:moveTo>
                  <a:pt x="1197545" y="272737"/>
                </a:moveTo>
                <a:lnTo>
                  <a:pt x="1861974" y="1458536"/>
                </a:lnTo>
                <a:lnTo>
                  <a:pt x="2263096" y="848801"/>
                </a:lnTo>
                <a:lnTo>
                  <a:pt x="2919562" y="1846679"/>
                </a:lnTo>
                <a:lnTo>
                  <a:pt x="2079459" y="1846679"/>
                </a:lnTo>
                <a:lnTo>
                  <a:pt x="1606629" y="1846679"/>
                </a:lnTo>
                <a:lnTo>
                  <a:pt x="315630" y="1846679"/>
                </a:lnTo>
                <a:close/>
                <a:moveTo>
                  <a:pt x="180003" y="164687"/>
                </a:moveTo>
                <a:lnTo>
                  <a:pt x="180003" y="1964687"/>
                </a:lnTo>
                <a:lnTo>
                  <a:pt x="3060003" y="1964687"/>
                </a:lnTo>
                <a:lnTo>
                  <a:pt x="3060003" y="164687"/>
                </a:lnTo>
                <a:close/>
                <a:moveTo>
                  <a:pt x="0" y="0"/>
                </a:moveTo>
                <a:lnTo>
                  <a:pt x="3240006" y="0"/>
                </a:lnTo>
                <a:lnTo>
                  <a:pt x="3240006" y="2129375"/>
                </a:lnTo>
                <a:lnTo>
                  <a:pt x="0" y="212937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sz="1800" u="none">
              <a:solidFill>
                <a:schemeClr val="lt1"/>
              </a:solidFill>
              <a:latin typeface="Arial"/>
              <a:ea typeface="Arial"/>
              <a:cs typeface="Arial"/>
              <a:sym typeface="Arial"/>
            </a:endParaRPr>
          </a:p>
        </p:txBody>
      </p:sp>
      <p:sp>
        <p:nvSpPr>
          <p:cNvPr id="268" name="Google Shape;268;g27a5183edaa_11_121"/>
          <p:cNvSpPr txBox="1"/>
          <p:nvPr/>
        </p:nvSpPr>
        <p:spPr>
          <a:xfrm flipH="1">
            <a:off x="231400" y="3428850"/>
            <a:ext cx="1701300" cy="1188300"/>
          </a:xfrm>
          <a:prstGeom prst="rect">
            <a:avLst/>
          </a:prstGeom>
          <a:gradFill>
            <a:gsLst>
              <a:gs pos="0">
                <a:srgbClr val="1C84C0"/>
              </a:gs>
              <a:gs pos="48000">
                <a:srgbClr val="66B9E8"/>
              </a:gs>
              <a:gs pos="100000">
                <a:srgbClr val="9FD3F1"/>
              </a:gs>
            </a:gsLst>
            <a:lin ang="16200038" scaled="0"/>
          </a:gradFill>
          <a:ln>
            <a:noFill/>
          </a:ln>
        </p:spPr>
        <p:txBody>
          <a:bodyPr anchorCtr="0" anchor="t" bIns="45700" lIns="91425" spcFirstLastPara="1" rIns="91425" wrap="square" tIns="45700">
            <a:spAutoFit/>
          </a:bodyPr>
          <a:lstStyle/>
          <a:p>
            <a:pPr indent="0" lvl="0" marL="0" marR="0" rtl="0" algn="ctr">
              <a:lnSpc>
                <a:spcPct val="115000"/>
              </a:lnSpc>
              <a:spcBef>
                <a:spcPts val="0"/>
              </a:spcBef>
              <a:spcAft>
                <a:spcPts val="0"/>
              </a:spcAft>
              <a:buNone/>
            </a:pPr>
            <a:r>
              <a:rPr lang="en-US" sz="1600">
                <a:solidFill>
                  <a:schemeClr val="lt1"/>
                </a:solidFill>
                <a:latin typeface="Raleway SemiBold"/>
                <a:ea typeface="Raleway SemiBold"/>
                <a:cs typeface="Raleway SemiBold"/>
                <a:sym typeface="Raleway SemiBold"/>
              </a:rPr>
              <a:t>Collecte des données et compréhension du métier</a:t>
            </a:r>
            <a:endParaRPr>
              <a:latin typeface="Raleway SemiBold"/>
              <a:ea typeface="Raleway SemiBold"/>
              <a:cs typeface="Raleway SemiBold"/>
              <a:sym typeface="Raleway SemiBold"/>
            </a:endParaRPr>
          </a:p>
        </p:txBody>
      </p:sp>
      <p:sp>
        <p:nvSpPr>
          <p:cNvPr id="269" name="Google Shape;269;g27a5183edaa_11_121"/>
          <p:cNvSpPr txBox="1"/>
          <p:nvPr/>
        </p:nvSpPr>
        <p:spPr>
          <a:xfrm flipH="1">
            <a:off x="6470834" y="5489424"/>
            <a:ext cx="1431300" cy="905100"/>
          </a:xfrm>
          <a:prstGeom prst="rect">
            <a:avLst/>
          </a:prstGeom>
          <a:gradFill>
            <a:gsLst>
              <a:gs pos="0">
                <a:srgbClr val="5C92BE"/>
              </a:gs>
              <a:gs pos="50000">
                <a:srgbClr val="3B86B9"/>
              </a:gs>
              <a:gs pos="100000">
                <a:srgbClr val="2E75A9"/>
              </a:gs>
            </a:gsLst>
            <a:lin ang="5400012" scaled="0"/>
          </a:gradFill>
          <a:ln>
            <a:noFill/>
          </a:ln>
          <a:effectLst>
            <a:outerShdw blurRad="57150" rotWithShape="0" algn="ctr" dir="5400000" dist="19050">
              <a:srgbClr val="000000">
                <a:alpha val="62750"/>
              </a:srgbClr>
            </a:outerShdw>
          </a:effectLst>
        </p:spPr>
        <p:txBody>
          <a:bodyPr anchorCtr="0" anchor="t" bIns="45700" lIns="91425" spcFirstLastPara="1" rIns="91425" wrap="square" tIns="45700">
            <a:spAutoFit/>
          </a:bodyPr>
          <a:lstStyle/>
          <a:p>
            <a:pPr indent="0" lvl="0" marL="0" marR="0" rtl="0" algn="ctr">
              <a:lnSpc>
                <a:spcPct val="115000"/>
              </a:lnSpc>
              <a:spcBef>
                <a:spcPts val="0"/>
              </a:spcBef>
              <a:spcAft>
                <a:spcPts val="0"/>
              </a:spcAft>
              <a:buNone/>
            </a:pPr>
            <a:r>
              <a:rPr lang="en-US" sz="1600">
                <a:solidFill>
                  <a:schemeClr val="lt1"/>
                </a:solidFill>
                <a:latin typeface="Raleway SemiBold"/>
                <a:ea typeface="Raleway SemiBold"/>
                <a:cs typeface="Raleway SemiBold"/>
                <a:sym typeface="Raleway SemiBold"/>
              </a:rPr>
              <a:t>Création du Data warehouse</a:t>
            </a:r>
            <a:endParaRPr/>
          </a:p>
        </p:txBody>
      </p:sp>
      <p:sp>
        <p:nvSpPr>
          <p:cNvPr id="270" name="Google Shape;270;g27a5183edaa_11_121"/>
          <p:cNvSpPr txBox="1"/>
          <p:nvPr/>
        </p:nvSpPr>
        <p:spPr>
          <a:xfrm flipH="1">
            <a:off x="3739808" y="1728254"/>
            <a:ext cx="1843800" cy="1471500"/>
          </a:xfrm>
          <a:prstGeom prst="rect">
            <a:avLst/>
          </a:prstGeom>
          <a:gradFill>
            <a:gsLst>
              <a:gs pos="0">
                <a:srgbClr val="4E709A"/>
              </a:gs>
              <a:gs pos="50000">
                <a:srgbClr val="215D92"/>
              </a:gs>
              <a:gs pos="100000">
                <a:srgbClr val="195285"/>
              </a:gs>
            </a:gsLst>
            <a:lin ang="5400012" scaled="0"/>
          </a:gradFill>
          <a:ln>
            <a:noFill/>
          </a:ln>
          <a:effectLst>
            <a:outerShdw blurRad="57150" rotWithShape="0" algn="ctr" dir="5400000" dist="19050">
              <a:srgbClr val="000000">
                <a:alpha val="62750"/>
              </a:srgbClr>
            </a:outerShdw>
          </a:effectLst>
        </p:spPr>
        <p:txBody>
          <a:bodyPr anchorCtr="0" anchor="t" bIns="45700" lIns="91425" spcFirstLastPara="1" rIns="91425" wrap="square" tIns="45700">
            <a:spAutoFit/>
          </a:bodyPr>
          <a:lstStyle/>
          <a:p>
            <a:pPr indent="0" lvl="0" marL="0" marR="0" rtl="0" algn="ctr">
              <a:lnSpc>
                <a:spcPct val="115000"/>
              </a:lnSpc>
              <a:spcBef>
                <a:spcPts val="0"/>
              </a:spcBef>
              <a:spcAft>
                <a:spcPts val="0"/>
              </a:spcAft>
              <a:buNone/>
            </a:pPr>
            <a:r>
              <a:rPr lang="en-US" sz="1600">
                <a:solidFill>
                  <a:schemeClr val="lt1"/>
                </a:solidFill>
                <a:latin typeface="Raleway SemiBold"/>
                <a:ea typeface="Raleway SemiBold"/>
                <a:cs typeface="Raleway SemiBold"/>
                <a:sym typeface="Raleway SemiBold"/>
              </a:rPr>
              <a:t>Création des dashboards et analyse financière des données</a:t>
            </a:r>
            <a:endParaRPr sz="1600">
              <a:solidFill>
                <a:schemeClr val="lt1"/>
              </a:solidFill>
              <a:latin typeface="Arial"/>
              <a:ea typeface="Arial"/>
              <a:cs typeface="Arial"/>
              <a:sym typeface="Arial"/>
            </a:endParaRPr>
          </a:p>
        </p:txBody>
      </p:sp>
      <p:sp>
        <p:nvSpPr>
          <p:cNvPr id="271" name="Google Shape;271;g27a5183edaa_11_121"/>
          <p:cNvSpPr txBox="1"/>
          <p:nvPr/>
        </p:nvSpPr>
        <p:spPr>
          <a:xfrm flipH="1">
            <a:off x="8561888" y="3809854"/>
            <a:ext cx="1701300" cy="905100"/>
          </a:xfrm>
          <a:prstGeom prst="rect">
            <a:avLst/>
          </a:prstGeom>
          <a:gradFill>
            <a:gsLst>
              <a:gs pos="0">
                <a:srgbClr val="485C81"/>
              </a:gs>
              <a:gs pos="50000">
                <a:srgbClr val="0E3F74"/>
              </a:gs>
              <a:gs pos="100000">
                <a:srgbClr val="07376A"/>
              </a:gs>
            </a:gsLst>
            <a:lin ang="5400012" scaled="0"/>
          </a:gradFill>
          <a:ln>
            <a:noFill/>
          </a:ln>
          <a:effectLst>
            <a:outerShdw blurRad="57150" rotWithShape="0" algn="ctr" dir="5400000" dist="19050">
              <a:srgbClr val="000000">
                <a:alpha val="62750"/>
              </a:srgbClr>
            </a:outerShdw>
          </a:effectLst>
        </p:spPr>
        <p:txBody>
          <a:bodyPr anchorCtr="0" anchor="t" bIns="45700" lIns="91425" spcFirstLastPara="1" rIns="91425" wrap="square" tIns="45700">
            <a:spAutoFit/>
          </a:bodyPr>
          <a:lstStyle/>
          <a:p>
            <a:pPr indent="0" lvl="0" marL="0" marR="0" rtl="0" algn="ctr">
              <a:lnSpc>
                <a:spcPct val="115000"/>
              </a:lnSpc>
              <a:spcBef>
                <a:spcPts val="0"/>
              </a:spcBef>
              <a:spcAft>
                <a:spcPts val="0"/>
              </a:spcAft>
              <a:buNone/>
            </a:pPr>
            <a:r>
              <a:rPr lang="en-US" sz="1600">
                <a:solidFill>
                  <a:schemeClr val="lt1"/>
                </a:solidFill>
                <a:latin typeface="Raleway SemiBold"/>
                <a:ea typeface="Raleway SemiBold"/>
                <a:cs typeface="Raleway SemiBold"/>
                <a:sym typeface="Raleway SemiBold"/>
              </a:rPr>
              <a:t>Rédaction du Rapport et de la Présentation</a:t>
            </a:r>
            <a:endParaRPr sz="1600">
              <a:solidFill>
                <a:schemeClr val="lt1"/>
              </a:solidFill>
              <a:latin typeface="Arial"/>
              <a:ea typeface="Arial"/>
              <a:cs typeface="Arial"/>
              <a:sym typeface="Arial"/>
            </a:endParaRPr>
          </a:p>
        </p:txBody>
      </p:sp>
      <p:grpSp>
        <p:nvGrpSpPr>
          <p:cNvPr id="272" name="Google Shape;272;g27a5183edaa_11_121"/>
          <p:cNvGrpSpPr/>
          <p:nvPr/>
        </p:nvGrpSpPr>
        <p:grpSpPr>
          <a:xfrm>
            <a:off x="775424" y="4988615"/>
            <a:ext cx="565997" cy="875435"/>
            <a:chOff x="3344523" y="3582359"/>
            <a:chExt cx="565997" cy="875435"/>
          </a:xfrm>
        </p:grpSpPr>
        <p:sp>
          <p:nvSpPr>
            <p:cNvPr id="273" name="Google Shape;273;g27a5183edaa_11_121"/>
            <p:cNvSpPr/>
            <p:nvPr/>
          </p:nvSpPr>
          <p:spPr>
            <a:xfrm>
              <a:off x="3344523" y="3582359"/>
              <a:ext cx="565997" cy="875435"/>
            </a:xfrm>
            <a:custGeom>
              <a:rect b="b" l="l" r="r" t="t"/>
              <a:pathLst>
                <a:path extrusionOk="0" h="875435" w="565997">
                  <a:moveTo>
                    <a:pt x="281874" y="7"/>
                  </a:moveTo>
                  <a:cubicBezTo>
                    <a:pt x="331965" y="-346"/>
                    <a:pt x="382015" y="14319"/>
                    <a:pt x="430959" y="44399"/>
                  </a:cubicBezTo>
                  <a:cubicBezTo>
                    <a:pt x="528896" y="104462"/>
                    <a:pt x="574539" y="196282"/>
                    <a:pt x="564682" y="311117"/>
                  </a:cubicBezTo>
                  <a:cubicBezTo>
                    <a:pt x="552203" y="456348"/>
                    <a:pt x="490926" y="584390"/>
                    <a:pt x="415858" y="706557"/>
                  </a:cubicBezTo>
                  <a:cubicBezTo>
                    <a:pt x="378567" y="767203"/>
                    <a:pt x="335304" y="823383"/>
                    <a:pt x="282814" y="875435"/>
                  </a:cubicBezTo>
                  <a:cubicBezTo>
                    <a:pt x="268733" y="860188"/>
                    <a:pt x="255089" y="846593"/>
                    <a:pt x="242756" y="831880"/>
                  </a:cubicBezTo>
                  <a:cubicBezTo>
                    <a:pt x="127678" y="694709"/>
                    <a:pt x="44987" y="540884"/>
                    <a:pt x="8182" y="364674"/>
                  </a:cubicBezTo>
                  <a:cubicBezTo>
                    <a:pt x="-20078" y="229348"/>
                    <a:pt x="25710" y="110920"/>
                    <a:pt x="132534" y="45710"/>
                  </a:cubicBezTo>
                  <a:cubicBezTo>
                    <a:pt x="181648" y="15727"/>
                    <a:pt x="231782" y="359"/>
                    <a:pt x="281874" y="7"/>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74" name="Google Shape;274;g27a5183edaa_11_121"/>
            <p:cNvSpPr/>
            <p:nvPr/>
          </p:nvSpPr>
          <p:spPr>
            <a:xfrm>
              <a:off x="3390373" y="3640982"/>
              <a:ext cx="473100" cy="4731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sp>
        <p:nvSpPr>
          <p:cNvPr id="275" name="Google Shape;275;g27a5183edaa_11_121"/>
          <p:cNvSpPr/>
          <p:nvPr/>
        </p:nvSpPr>
        <p:spPr>
          <a:xfrm>
            <a:off x="921344" y="5140560"/>
            <a:ext cx="275400" cy="257799"/>
          </a:xfrm>
          <a:custGeom>
            <a:rect b="b" l="l" r="r" t="t"/>
            <a:pathLst>
              <a:path extrusionOk="0" h="3032924" w="3239999">
                <a:moveTo>
                  <a:pt x="1576606" y="2778202"/>
                </a:moveTo>
                <a:cubicBezTo>
                  <a:pt x="1576606" y="2778795"/>
                  <a:pt x="1663394" y="2792670"/>
                  <a:pt x="1663394" y="2778202"/>
                </a:cubicBezTo>
                <a:lnTo>
                  <a:pt x="1663394" y="2776423"/>
                </a:lnTo>
                <a:cubicBezTo>
                  <a:pt x="2185083" y="2605634"/>
                  <a:pt x="2444552" y="2500589"/>
                  <a:pt x="2991331" y="2709748"/>
                </a:cubicBezTo>
                <a:lnTo>
                  <a:pt x="3000856" y="526981"/>
                </a:lnTo>
                <a:lnTo>
                  <a:pt x="2855082" y="526981"/>
                </a:lnTo>
                <a:cubicBezTo>
                  <a:pt x="2857178" y="1175360"/>
                  <a:pt x="2859273" y="1823738"/>
                  <a:pt x="2861369" y="2472117"/>
                </a:cubicBezTo>
                <a:cubicBezTo>
                  <a:pt x="2483869" y="2318121"/>
                  <a:pt x="2052449" y="2439541"/>
                  <a:pt x="1663394" y="2765302"/>
                </a:cubicBezTo>
                <a:lnTo>
                  <a:pt x="1663394" y="526981"/>
                </a:lnTo>
                <a:lnTo>
                  <a:pt x="1663394" y="430441"/>
                </a:lnTo>
                <a:lnTo>
                  <a:pt x="1663394" y="402054"/>
                </a:lnTo>
                <a:cubicBezTo>
                  <a:pt x="1896442" y="149589"/>
                  <a:pt x="2115835" y="2106"/>
                  <a:pt x="2406065" y="22"/>
                </a:cubicBezTo>
                <a:cubicBezTo>
                  <a:pt x="2537987" y="-925"/>
                  <a:pt x="2684544" y="28169"/>
                  <a:pt x="2853673" y="91100"/>
                </a:cubicBezTo>
                <a:cubicBezTo>
                  <a:pt x="2854039" y="204214"/>
                  <a:pt x="2854404" y="317327"/>
                  <a:pt x="2854770" y="430441"/>
                </a:cubicBezTo>
                <a:lnTo>
                  <a:pt x="3120669" y="428517"/>
                </a:lnTo>
                <a:lnTo>
                  <a:pt x="3120669" y="738345"/>
                </a:lnTo>
                <a:lnTo>
                  <a:pt x="3239999" y="738345"/>
                </a:lnTo>
                <a:lnTo>
                  <a:pt x="3239999" y="3032924"/>
                </a:lnTo>
                <a:lnTo>
                  <a:pt x="0" y="3032924"/>
                </a:lnTo>
                <a:lnTo>
                  <a:pt x="0" y="738345"/>
                </a:lnTo>
                <a:lnTo>
                  <a:pt x="102477" y="738345"/>
                </a:lnTo>
                <a:lnTo>
                  <a:pt x="102477" y="428517"/>
                </a:lnTo>
                <a:lnTo>
                  <a:pt x="385229" y="430441"/>
                </a:lnTo>
                <a:cubicBezTo>
                  <a:pt x="385595" y="317327"/>
                  <a:pt x="385960" y="204214"/>
                  <a:pt x="386326" y="91100"/>
                </a:cubicBezTo>
                <a:cubicBezTo>
                  <a:pt x="555455" y="28169"/>
                  <a:pt x="702013" y="-925"/>
                  <a:pt x="833935" y="22"/>
                </a:cubicBezTo>
                <a:cubicBezTo>
                  <a:pt x="1124164" y="2106"/>
                  <a:pt x="1343558" y="149589"/>
                  <a:pt x="1576606" y="402054"/>
                </a:cubicBezTo>
                <a:lnTo>
                  <a:pt x="1576606" y="430441"/>
                </a:lnTo>
                <a:lnTo>
                  <a:pt x="1576606" y="526981"/>
                </a:lnTo>
                <a:lnTo>
                  <a:pt x="1576606" y="2765302"/>
                </a:lnTo>
                <a:cubicBezTo>
                  <a:pt x="1187550" y="2439541"/>
                  <a:pt x="756130" y="2318121"/>
                  <a:pt x="378630" y="2472117"/>
                </a:cubicBezTo>
                <a:lnTo>
                  <a:pt x="384918" y="526981"/>
                </a:lnTo>
                <a:lnTo>
                  <a:pt x="239143" y="526981"/>
                </a:lnTo>
                <a:lnTo>
                  <a:pt x="229618" y="2690698"/>
                </a:lnTo>
                <a:cubicBezTo>
                  <a:pt x="773243" y="2466244"/>
                  <a:pt x="1081748" y="2626096"/>
                  <a:pt x="1576606" y="2776423"/>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sz="1800" u="none">
              <a:solidFill>
                <a:schemeClr val="lt1"/>
              </a:solidFill>
              <a:latin typeface="Arial"/>
              <a:ea typeface="Arial"/>
              <a:cs typeface="Arial"/>
              <a:sym typeface="Arial"/>
            </a:endParaRPr>
          </a:p>
        </p:txBody>
      </p:sp>
      <p:grpSp>
        <p:nvGrpSpPr>
          <p:cNvPr id="276" name="Google Shape;276;g27a5183edaa_11_121"/>
          <p:cNvGrpSpPr/>
          <p:nvPr/>
        </p:nvGrpSpPr>
        <p:grpSpPr>
          <a:xfrm>
            <a:off x="3216294" y="5020485"/>
            <a:ext cx="565997" cy="875435"/>
            <a:chOff x="3344523" y="3582359"/>
            <a:chExt cx="565997" cy="875435"/>
          </a:xfrm>
        </p:grpSpPr>
        <p:sp>
          <p:nvSpPr>
            <p:cNvPr id="277" name="Google Shape;277;g27a5183edaa_11_121"/>
            <p:cNvSpPr/>
            <p:nvPr/>
          </p:nvSpPr>
          <p:spPr>
            <a:xfrm>
              <a:off x="3344523" y="3582359"/>
              <a:ext cx="565997" cy="875435"/>
            </a:xfrm>
            <a:custGeom>
              <a:rect b="b" l="l" r="r" t="t"/>
              <a:pathLst>
                <a:path extrusionOk="0" h="875435" w="565997">
                  <a:moveTo>
                    <a:pt x="281874" y="7"/>
                  </a:moveTo>
                  <a:cubicBezTo>
                    <a:pt x="331965" y="-346"/>
                    <a:pt x="382015" y="14319"/>
                    <a:pt x="430959" y="44399"/>
                  </a:cubicBezTo>
                  <a:cubicBezTo>
                    <a:pt x="528896" y="104462"/>
                    <a:pt x="574539" y="196282"/>
                    <a:pt x="564682" y="311117"/>
                  </a:cubicBezTo>
                  <a:cubicBezTo>
                    <a:pt x="552203" y="456348"/>
                    <a:pt x="490926" y="584390"/>
                    <a:pt x="415858" y="706557"/>
                  </a:cubicBezTo>
                  <a:cubicBezTo>
                    <a:pt x="378567" y="767203"/>
                    <a:pt x="335304" y="823383"/>
                    <a:pt x="282814" y="875435"/>
                  </a:cubicBezTo>
                  <a:cubicBezTo>
                    <a:pt x="268733" y="860188"/>
                    <a:pt x="255089" y="846593"/>
                    <a:pt x="242756" y="831880"/>
                  </a:cubicBezTo>
                  <a:cubicBezTo>
                    <a:pt x="127678" y="694709"/>
                    <a:pt x="44987" y="540884"/>
                    <a:pt x="8182" y="364674"/>
                  </a:cubicBezTo>
                  <a:cubicBezTo>
                    <a:pt x="-20078" y="229348"/>
                    <a:pt x="25710" y="110920"/>
                    <a:pt x="132534" y="45710"/>
                  </a:cubicBezTo>
                  <a:cubicBezTo>
                    <a:pt x="181648" y="15727"/>
                    <a:pt x="231782" y="359"/>
                    <a:pt x="281874" y="7"/>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78" name="Google Shape;278;g27a5183edaa_11_121"/>
            <p:cNvSpPr/>
            <p:nvPr/>
          </p:nvSpPr>
          <p:spPr>
            <a:xfrm>
              <a:off x="3390373" y="3640982"/>
              <a:ext cx="473100" cy="4731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sp>
        <p:nvSpPr>
          <p:cNvPr id="279" name="Google Shape;279;g27a5183edaa_11_121"/>
          <p:cNvSpPr/>
          <p:nvPr/>
        </p:nvSpPr>
        <p:spPr>
          <a:xfrm>
            <a:off x="3331339" y="5215850"/>
            <a:ext cx="324001" cy="212938"/>
          </a:xfrm>
          <a:custGeom>
            <a:rect b="b" l="l" r="r" t="t"/>
            <a:pathLst>
              <a:path extrusionOk="0" h="2129375" w="3240006">
                <a:moveTo>
                  <a:pt x="1916836" y="454558"/>
                </a:moveTo>
                <a:cubicBezTo>
                  <a:pt x="2018418" y="454558"/>
                  <a:pt x="2100766" y="536906"/>
                  <a:pt x="2100766" y="638488"/>
                </a:cubicBezTo>
                <a:cubicBezTo>
                  <a:pt x="2100766" y="740070"/>
                  <a:pt x="2018418" y="822418"/>
                  <a:pt x="1916836" y="822418"/>
                </a:cubicBezTo>
                <a:cubicBezTo>
                  <a:pt x="1815254" y="822418"/>
                  <a:pt x="1732906" y="740070"/>
                  <a:pt x="1732906" y="638488"/>
                </a:cubicBezTo>
                <a:cubicBezTo>
                  <a:pt x="1732906" y="536906"/>
                  <a:pt x="1815254" y="454558"/>
                  <a:pt x="1916836" y="454558"/>
                </a:cubicBezTo>
                <a:close/>
                <a:moveTo>
                  <a:pt x="1197545" y="272737"/>
                </a:moveTo>
                <a:lnTo>
                  <a:pt x="1861974" y="1458536"/>
                </a:lnTo>
                <a:lnTo>
                  <a:pt x="2263096" y="848801"/>
                </a:lnTo>
                <a:lnTo>
                  <a:pt x="2919562" y="1846679"/>
                </a:lnTo>
                <a:lnTo>
                  <a:pt x="2079459" y="1846679"/>
                </a:lnTo>
                <a:lnTo>
                  <a:pt x="1606629" y="1846679"/>
                </a:lnTo>
                <a:lnTo>
                  <a:pt x="315630" y="1846679"/>
                </a:lnTo>
                <a:close/>
                <a:moveTo>
                  <a:pt x="180003" y="164687"/>
                </a:moveTo>
                <a:lnTo>
                  <a:pt x="180003" y="1964687"/>
                </a:lnTo>
                <a:lnTo>
                  <a:pt x="3060003" y="1964687"/>
                </a:lnTo>
                <a:lnTo>
                  <a:pt x="3060003" y="164687"/>
                </a:lnTo>
                <a:close/>
                <a:moveTo>
                  <a:pt x="0" y="0"/>
                </a:moveTo>
                <a:lnTo>
                  <a:pt x="3240006" y="0"/>
                </a:lnTo>
                <a:lnTo>
                  <a:pt x="3240006" y="2129375"/>
                </a:lnTo>
                <a:lnTo>
                  <a:pt x="0" y="212937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sz="1800" u="none">
              <a:solidFill>
                <a:schemeClr val="lt1"/>
              </a:solidFill>
              <a:latin typeface="Arial"/>
              <a:ea typeface="Arial"/>
              <a:cs typeface="Arial"/>
              <a:sym typeface="Arial"/>
            </a:endParaRPr>
          </a:p>
        </p:txBody>
      </p:sp>
      <p:sp>
        <p:nvSpPr>
          <p:cNvPr id="280" name="Google Shape;280;g27a5183edaa_11_121"/>
          <p:cNvSpPr txBox="1"/>
          <p:nvPr/>
        </p:nvSpPr>
        <p:spPr>
          <a:xfrm>
            <a:off x="2835417" y="4658938"/>
            <a:ext cx="1181700" cy="338700"/>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1600">
                <a:solidFill>
                  <a:schemeClr val="dk2"/>
                </a:solidFill>
                <a:latin typeface="Arial"/>
                <a:ea typeface="Arial"/>
                <a:cs typeface="Arial"/>
                <a:sym typeface="Arial"/>
              </a:rPr>
              <a:t>3 jours</a:t>
            </a:r>
            <a:endParaRPr b="1" sz="1600">
              <a:solidFill>
                <a:schemeClr val="dk2"/>
              </a:solidFill>
              <a:latin typeface="Arial"/>
              <a:ea typeface="Arial"/>
              <a:cs typeface="Arial"/>
              <a:sym typeface="Arial"/>
            </a:endParaRPr>
          </a:p>
        </p:txBody>
      </p:sp>
      <p:sp>
        <p:nvSpPr>
          <p:cNvPr id="281" name="Google Shape;281;g27a5183edaa_11_121"/>
          <p:cNvSpPr txBox="1"/>
          <p:nvPr/>
        </p:nvSpPr>
        <p:spPr>
          <a:xfrm flipH="1">
            <a:off x="2653600" y="3749755"/>
            <a:ext cx="1664400" cy="905100"/>
          </a:xfrm>
          <a:prstGeom prst="rect">
            <a:avLst/>
          </a:prstGeom>
          <a:gradFill>
            <a:gsLst>
              <a:gs pos="0">
                <a:srgbClr val="1A3E5E"/>
              </a:gs>
              <a:gs pos="48000">
                <a:srgbClr val="296193"/>
              </a:gs>
              <a:gs pos="100000">
                <a:srgbClr val="629ED4"/>
              </a:gs>
            </a:gsLst>
            <a:lin ang="16200038" scaled="0"/>
          </a:gradFill>
          <a:ln>
            <a:noFill/>
          </a:ln>
        </p:spPr>
        <p:txBody>
          <a:bodyPr anchorCtr="0" anchor="t" bIns="45700" lIns="91425" spcFirstLastPara="1" rIns="91425" wrap="square" tIns="45700">
            <a:spAutoFit/>
          </a:bodyPr>
          <a:lstStyle/>
          <a:p>
            <a:pPr indent="0" lvl="0" marL="0" marR="0" rtl="0" algn="ctr">
              <a:lnSpc>
                <a:spcPct val="115000"/>
              </a:lnSpc>
              <a:spcBef>
                <a:spcPts val="0"/>
              </a:spcBef>
              <a:spcAft>
                <a:spcPts val="0"/>
              </a:spcAft>
              <a:buNone/>
            </a:pPr>
            <a:r>
              <a:rPr lang="en-US" sz="1600">
                <a:solidFill>
                  <a:schemeClr val="lt1"/>
                </a:solidFill>
                <a:latin typeface="Raleway SemiBold"/>
                <a:ea typeface="Raleway SemiBold"/>
                <a:cs typeface="Raleway SemiBold"/>
                <a:sym typeface="Raleway SemiBold"/>
              </a:rPr>
              <a:t>Nettoyage et transformation des données</a:t>
            </a:r>
            <a:endParaRPr sz="1600">
              <a:solidFill>
                <a:schemeClr val="lt1"/>
              </a:solidFill>
              <a:latin typeface="Arial"/>
              <a:ea typeface="Arial"/>
              <a:cs typeface="Arial"/>
              <a:sym typeface="Arial"/>
            </a:endParaRPr>
          </a:p>
        </p:txBody>
      </p:sp>
      <p:pic>
        <p:nvPicPr>
          <p:cNvPr id="282" name="Google Shape;282;g27a5183edaa_11_121"/>
          <p:cNvPicPr preferRelativeResize="0"/>
          <p:nvPr/>
        </p:nvPicPr>
        <p:blipFill rotWithShape="1">
          <a:blip r:embed="rId3">
            <a:alphaModFix/>
          </a:blip>
          <a:srcRect b="0" l="0" r="0" t="0"/>
          <a:stretch/>
        </p:blipFill>
        <p:spPr>
          <a:xfrm>
            <a:off x="11079920" y="5745920"/>
            <a:ext cx="1112079" cy="1112079"/>
          </a:xfrm>
          <a:prstGeom prst="rect">
            <a:avLst/>
          </a:prstGeom>
          <a:noFill/>
          <a:ln>
            <a:noFill/>
          </a:ln>
        </p:spPr>
      </p:pic>
      <p:sp>
        <p:nvSpPr>
          <p:cNvPr id="283" name="Google Shape;283;g27a5183edaa_11_121"/>
          <p:cNvSpPr/>
          <p:nvPr/>
        </p:nvSpPr>
        <p:spPr>
          <a:xfrm>
            <a:off x="4612314" y="436469"/>
            <a:ext cx="461700" cy="460351"/>
          </a:xfrm>
          <a:custGeom>
            <a:rect b="b" l="l" r="r" t="t"/>
            <a:pathLst>
              <a:path extrusionOk="0" h="3230531" w="3240000">
                <a:moveTo>
                  <a:pt x="720000" y="2697973"/>
                </a:moveTo>
                <a:cubicBezTo>
                  <a:pt x="680235" y="2697973"/>
                  <a:pt x="648000" y="2730208"/>
                  <a:pt x="648000" y="2769973"/>
                </a:cubicBezTo>
                <a:cubicBezTo>
                  <a:pt x="648000" y="2809738"/>
                  <a:pt x="680235" y="2841973"/>
                  <a:pt x="720000" y="2841973"/>
                </a:cubicBezTo>
                <a:lnTo>
                  <a:pt x="2520000" y="2841973"/>
                </a:lnTo>
                <a:cubicBezTo>
                  <a:pt x="2559765" y="2841973"/>
                  <a:pt x="2592000" y="2809738"/>
                  <a:pt x="2592000" y="2769973"/>
                </a:cubicBezTo>
                <a:cubicBezTo>
                  <a:pt x="2592000" y="2730208"/>
                  <a:pt x="2559765" y="2697973"/>
                  <a:pt x="2520000" y="2697973"/>
                </a:cubicBezTo>
                <a:close/>
                <a:moveTo>
                  <a:pt x="720000" y="2366733"/>
                </a:moveTo>
                <a:cubicBezTo>
                  <a:pt x="680235" y="2366733"/>
                  <a:pt x="648000" y="2398968"/>
                  <a:pt x="648000" y="2438733"/>
                </a:cubicBezTo>
                <a:cubicBezTo>
                  <a:pt x="648000" y="2478498"/>
                  <a:pt x="680235" y="2510733"/>
                  <a:pt x="720000" y="2510733"/>
                </a:cubicBezTo>
                <a:lnTo>
                  <a:pt x="2520000" y="2510733"/>
                </a:lnTo>
                <a:cubicBezTo>
                  <a:pt x="2559765" y="2510733"/>
                  <a:pt x="2592000" y="2478498"/>
                  <a:pt x="2592000" y="2438733"/>
                </a:cubicBezTo>
                <a:cubicBezTo>
                  <a:pt x="2592000" y="2398968"/>
                  <a:pt x="2559765" y="2366733"/>
                  <a:pt x="2520000" y="2366733"/>
                </a:cubicBezTo>
                <a:close/>
                <a:moveTo>
                  <a:pt x="720000" y="2035493"/>
                </a:moveTo>
                <a:cubicBezTo>
                  <a:pt x="680235" y="2035493"/>
                  <a:pt x="648000" y="2067728"/>
                  <a:pt x="648000" y="2107493"/>
                </a:cubicBezTo>
                <a:cubicBezTo>
                  <a:pt x="648000" y="2147258"/>
                  <a:pt x="680235" y="2179493"/>
                  <a:pt x="720000" y="2179493"/>
                </a:cubicBezTo>
                <a:lnTo>
                  <a:pt x="2520000" y="2179493"/>
                </a:lnTo>
                <a:cubicBezTo>
                  <a:pt x="2559765" y="2179493"/>
                  <a:pt x="2592000" y="2147258"/>
                  <a:pt x="2592000" y="2107493"/>
                </a:cubicBezTo>
                <a:cubicBezTo>
                  <a:pt x="2592000" y="2067728"/>
                  <a:pt x="2559765" y="2035493"/>
                  <a:pt x="2520000" y="2035493"/>
                </a:cubicBezTo>
                <a:close/>
                <a:moveTo>
                  <a:pt x="720000" y="1704253"/>
                </a:moveTo>
                <a:cubicBezTo>
                  <a:pt x="680235" y="1704253"/>
                  <a:pt x="648000" y="1736488"/>
                  <a:pt x="648000" y="1776253"/>
                </a:cubicBezTo>
                <a:cubicBezTo>
                  <a:pt x="648000" y="1816018"/>
                  <a:pt x="680235" y="1848253"/>
                  <a:pt x="720000" y="1848253"/>
                </a:cubicBezTo>
                <a:lnTo>
                  <a:pt x="2520000" y="1848253"/>
                </a:lnTo>
                <a:cubicBezTo>
                  <a:pt x="2559765" y="1848253"/>
                  <a:pt x="2592000" y="1816018"/>
                  <a:pt x="2592000" y="1776253"/>
                </a:cubicBezTo>
                <a:cubicBezTo>
                  <a:pt x="2592000" y="1736488"/>
                  <a:pt x="2559765" y="1704253"/>
                  <a:pt x="2520000" y="1704253"/>
                </a:cubicBezTo>
                <a:close/>
                <a:moveTo>
                  <a:pt x="720000" y="1373013"/>
                </a:moveTo>
                <a:cubicBezTo>
                  <a:pt x="680235" y="1373013"/>
                  <a:pt x="648000" y="1405248"/>
                  <a:pt x="648000" y="1445013"/>
                </a:cubicBezTo>
                <a:cubicBezTo>
                  <a:pt x="648000" y="1484778"/>
                  <a:pt x="680235" y="1517013"/>
                  <a:pt x="720000" y="1517013"/>
                </a:cubicBezTo>
                <a:lnTo>
                  <a:pt x="2520000" y="1517013"/>
                </a:lnTo>
                <a:cubicBezTo>
                  <a:pt x="2559765" y="1517013"/>
                  <a:pt x="2592000" y="1484778"/>
                  <a:pt x="2592000" y="1445013"/>
                </a:cubicBezTo>
                <a:cubicBezTo>
                  <a:pt x="2592000" y="1405248"/>
                  <a:pt x="2559765" y="1373013"/>
                  <a:pt x="2520000" y="1373013"/>
                </a:cubicBezTo>
                <a:close/>
                <a:moveTo>
                  <a:pt x="720000" y="1041773"/>
                </a:moveTo>
                <a:cubicBezTo>
                  <a:pt x="680235" y="1041773"/>
                  <a:pt x="648000" y="1074008"/>
                  <a:pt x="648000" y="1113773"/>
                </a:cubicBezTo>
                <a:cubicBezTo>
                  <a:pt x="648000" y="1153538"/>
                  <a:pt x="680235" y="1185773"/>
                  <a:pt x="720000" y="1185773"/>
                </a:cubicBezTo>
                <a:lnTo>
                  <a:pt x="2520000" y="1185773"/>
                </a:lnTo>
                <a:cubicBezTo>
                  <a:pt x="2559765" y="1185773"/>
                  <a:pt x="2592000" y="1153538"/>
                  <a:pt x="2592000" y="1113773"/>
                </a:cubicBezTo>
                <a:cubicBezTo>
                  <a:pt x="2592000" y="1074008"/>
                  <a:pt x="2559765" y="1041773"/>
                  <a:pt x="2520000" y="1041773"/>
                </a:cubicBezTo>
                <a:close/>
                <a:moveTo>
                  <a:pt x="0" y="305988"/>
                </a:moveTo>
                <a:lnTo>
                  <a:pt x="181957" y="305988"/>
                </a:lnTo>
                <a:lnTo>
                  <a:pt x="181957" y="470032"/>
                </a:lnTo>
                <a:cubicBezTo>
                  <a:pt x="181957" y="599267"/>
                  <a:pt x="286722" y="704032"/>
                  <a:pt x="415957" y="704032"/>
                </a:cubicBezTo>
                <a:cubicBezTo>
                  <a:pt x="545192" y="704032"/>
                  <a:pt x="649957" y="599267"/>
                  <a:pt x="649957" y="470032"/>
                </a:cubicBezTo>
                <a:lnTo>
                  <a:pt x="649957" y="305988"/>
                </a:lnTo>
                <a:lnTo>
                  <a:pt x="802357" y="305988"/>
                </a:lnTo>
                <a:lnTo>
                  <a:pt x="802357" y="470031"/>
                </a:lnTo>
                <a:cubicBezTo>
                  <a:pt x="802357" y="599266"/>
                  <a:pt x="907122" y="704031"/>
                  <a:pt x="1036357" y="704031"/>
                </a:cubicBezTo>
                <a:cubicBezTo>
                  <a:pt x="1165592" y="704031"/>
                  <a:pt x="1270357" y="599266"/>
                  <a:pt x="1270357" y="470031"/>
                </a:cubicBezTo>
                <a:lnTo>
                  <a:pt x="1270357" y="305988"/>
                </a:lnTo>
                <a:lnTo>
                  <a:pt x="1422757" y="305988"/>
                </a:lnTo>
                <a:lnTo>
                  <a:pt x="1422757" y="470030"/>
                </a:lnTo>
                <a:cubicBezTo>
                  <a:pt x="1422757" y="599265"/>
                  <a:pt x="1527522" y="704030"/>
                  <a:pt x="1656757" y="704030"/>
                </a:cubicBezTo>
                <a:cubicBezTo>
                  <a:pt x="1785992" y="704030"/>
                  <a:pt x="1890757" y="599265"/>
                  <a:pt x="1890757" y="470030"/>
                </a:cubicBezTo>
                <a:lnTo>
                  <a:pt x="1890757" y="305988"/>
                </a:lnTo>
                <a:lnTo>
                  <a:pt x="2043157" y="305988"/>
                </a:lnTo>
                <a:lnTo>
                  <a:pt x="2043157" y="470029"/>
                </a:lnTo>
                <a:cubicBezTo>
                  <a:pt x="2043157" y="599264"/>
                  <a:pt x="2147922" y="704029"/>
                  <a:pt x="2277157" y="704029"/>
                </a:cubicBezTo>
                <a:cubicBezTo>
                  <a:pt x="2406392" y="704029"/>
                  <a:pt x="2511157" y="599264"/>
                  <a:pt x="2511157" y="470029"/>
                </a:cubicBezTo>
                <a:lnTo>
                  <a:pt x="2511157" y="305988"/>
                </a:lnTo>
                <a:lnTo>
                  <a:pt x="2663557" y="305988"/>
                </a:lnTo>
                <a:lnTo>
                  <a:pt x="2663557" y="470028"/>
                </a:lnTo>
                <a:cubicBezTo>
                  <a:pt x="2663557" y="599263"/>
                  <a:pt x="2768322" y="704028"/>
                  <a:pt x="2897557" y="704028"/>
                </a:cubicBezTo>
                <a:cubicBezTo>
                  <a:pt x="3026792" y="704028"/>
                  <a:pt x="3131557" y="599263"/>
                  <a:pt x="3131557" y="470028"/>
                </a:cubicBezTo>
                <a:lnTo>
                  <a:pt x="3131557" y="305988"/>
                </a:lnTo>
                <a:lnTo>
                  <a:pt x="3240000" y="305988"/>
                </a:lnTo>
                <a:lnTo>
                  <a:pt x="3240000" y="3230531"/>
                </a:lnTo>
                <a:lnTo>
                  <a:pt x="0" y="3230531"/>
                </a:lnTo>
                <a:close/>
                <a:moveTo>
                  <a:pt x="415957" y="4"/>
                </a:moveTo>
                <a:cubicBezTo>
                  <a:pt x="485545" y="4"/>
                  <a:pt x="541957" y="56416"/>
                  <a:pt x="541957" y="126004"/>
                </a:cubicBezTo>
                <a:lnTo>
                  <a:pt x="541957" y="485972"/>
                </a:lnTo>
                <a:cubicBezTo>
                  <a:pt x="541957" y="555560"/>
                  <a:pt x="485545" y="611972"/>
                  <a:pt x="415957" y="611972"/>
                </a:cubicBezTo>
                <a:cubicBezTo>
                  <a:pt x="346369" y="611972"/>
                  <a:pt x="289957" y="555560"/>
                  <a:pt x="289957" y="485972"/>
                </a:cubicBezTo>
                <a:lnTo>
                  <a:pt x="289957" y="126004"/>
                </a:lnTo>
                <a:cubicBezTo>
                  <a:pt x="289957" y="56416"/>
                  <a:pt x="346369" y="4"/>
                  <a:pt x="415957" y="4"/>
                </a:cubicBezTo>
                <a:close/>
                <a:moveTo>
                  <a:pt x="1036357" y="3"/>
                </a:moveTo>
                <a:cubicBezTo>
                  <a:pt x="1105945" y="3"/>
                  <a:pt x="1162357" y="56415"/>
                  <a:pt x="1162357" y="126003"/>
                </a:cubicBezTo>
                <a:lnTo>
                  <a:pt x="1162357" y="485971"/>
                </a:lnTo>
                <a:cubicBezTo>
                  <a:pt x="1162357" y="555559"/>
                  <a:pt x="1105945" y="611971"/>
                  <a:pt x="1036357" y="611971"/>
                </a:cubicBezTo>
                <a:cubicBezTo>
                  <a:pt x="966769" y="611971"/>
                  <a:pt x="910357" y="555559"/>
                  <a:pt x="910357" y="485971"/>
                </a:cubicBezTo>
                <a:lnTo>
                  <a:pt x="910357" y="126003"/>
                </a:lnTo>
                <a:cubicBezTo>
                  <a:pt x="910357" y="56415"/>
                  <a:pt x="966769" y="3"/>
                  <a:pt x="1036357" y="3"/>
                </a:cubicBezTo>
                <a:close/>
                <a:moveTo>
                  <a:pt x="1656757" y="2"/>
                </a:moveTo>
                <a:cubicBezTo>
                  <a:pt x="1726345" y="2"/>
                  <a:pt x="1782757" y="56414"/>
                  <a:pt x="1782757" y="126002"/>
                </a:cubicBezTo>
                <a:lnTo>
                  <a:pt x="1782757" y="485970"/>
                </a:lnTo>
                <a:cubicBezTo>
                  <a:pt x="1782757" y="555558"/>
                  <a:pt x="1726345" y="611970"/>
                  <a:pt x="1656757" y="611970"/>
                </a:cubicBezTo>
                <a:cubicBezTo>
                  <a:pt x="1587169" y="611970"/>
                  <a:pt x="1530757" y="555558"/>
                  <a:pt x="1530757" y="485970"/>
                </a:cubicBezTo>
                <a:lnTo>
                  <a:pt x="1530757" y="126002"/>
                </a:lnTo>
                <a:cubicBezTo>
                  <a:pt x="1530757" y="56414"/>
                  <a:pt x="1587169" y="2"/>
                  <a:pt x="1656757" y="2"/>
                </a:cubicBezTo>
                <a:close/>
                <a:moveTo>
                  <a:pt x="2277157" y="1"/>
                </a:moveTo>
                <a:cubicBezTo>
                  <a:pt x="2346745" y="1"/>
                  <a:pt x="2403157" y="56413"/>
                  <a:pt x="2403157" y="126001"/>
                </a:cubicBezTo>
                <a:lnTo>
                  <a:pt x="2403157" y="485969"/>
                </a:lnTo>
                <a:cubicBezTo>
                  <a:pt x="2403157" y="555557"/>
                  <a:pt x="2346745" y="611969"/>
                  <a:pt x="2277157" y="611969"/>
                </a:cubicBezTo>
                <a:cubicBezTo>
                  <a:pt x="2207569" y="611969"/>
                  <a:pt x="2151157" y="555557"/>
                  <a:pt x="2151157" y="485969"/>
                </a:cubicBezTo>
                <a:lnTo>
                  <a:pt x="2151157" y="126001"/>
                </a:lnTo>
                <a:cubicBezTo>
                  <a:pt x="2151157" y="56413"/>
                  <a:pt x="2207569" y="1"/>
                  <a:pt x="2277157" y="1"/>
                </a:cubicBezTo>
                <a:close/>
                <a:moveTo>
                  <a:pt x="2897557" y="0"/>
                </a:moveTo>
                <a:cubicBezTo>
                  <a:pt x="2967145" y="0"/>
                  <a:pt x="3023557" y="56412"/>
                  <a:pt x="3023557" y="126000"/>
                </a:cubicBezTo>
                <a:lnTo>
                  <a:pt x="3023557" y="485968"/>
                </a:lnTo>
                <a:cubicBezTo>
                  <a:pt x="3023557" y="555556"/>
                  <a:pt x="2967145" y="611968"/>
                  <a:pt x="2897557" y="611968"/>
                </a:cubicBezTo>
                <a:cubicBezTo>
                  <a:pt x="2827969" y="611968"/>
                  <a:pt x="2771557" y="555556"/>
                  <a:pt x="2771557" y="485968"/>
                </a:cubicBezTo>
                <a:lnTo>
                  <a:pt x="2771557" y="126000"/>
                </a:lnTo>
                <a:cubicBezTo>
                  <a:pt x="2771557" y="56412"/>
                  <a:pt x="2827969" y="0"/>
                  <a:pt x="2897557" y="0"/>
                </a:cubicBezTo>
                <a:close/>
              </a:path>
            </a:pathLst>
          </a:custGeom>
          <a:gradFill>
            <a:gsLst>
              <a:gs pos="0">
                <a:srgbClr val="4E709A"/>
              </a:gs>
              <a:gs pos="50000">
                <a:srgbClr val="215D92"/>
              </a:gs>
              <a:gs pos="100000">
                <a:srgbClr val="195285"/>
              </a:gs>
            </a:gsLst>
            <a:lin ang="5400012" scaled="0"/>
          </a:gradFill>
          <a:ln>
            <a:noFill/>
          </a:ln>
          <a:effectLst>
            <a:outerShdw blurRad="44450" algn="ctr" dir="5400000" dist="27940">
              <a:srgbClr val="000000">
                <a:alpha val="3176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lt1"/>
              </a:solidFill>
              <a:latin typeface="Arial"/>
              <a:ea typeface="Arial"/>
              <a:cs typeface="Arial"/>
              <a:sym typeface="Arial"/>
            </a:endParaRPr>
          </a:p>
        </p:txBody>
      </p:sp>
      <p:pic>
        <p:nvPicPr>
          <p:cNvPr id="284" name="Google Shape;284;g27a5183edaa_11_121"/>
          <p:cNvPicPr preferRelativeResize="0"/>
          <p:nvPr/>
        </p:nvPicPr>
        <p:blipFill>
          <a:blip r:embed="rId4">
            <a:alphaModFix/>
          </a:blip>
          <a:stretch>
            <a:fillRect/>
          </a:stretch>
        </p:blipFill>
        <p:spPr>
          <a:xfrm>
            <a:off x="83450" y="29400"/>
            <a:ext cx="3247900" cy="295865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89" name="Shape 289"/>
        <p:cNvGrpSpPr/>
        <p:nvPr/>
      </p:nvGrpSpPr>
      <p:grpSpPr>
        <a:xfrm>
          <a:off x="0" y="0"/>
          <a:ext cx="0" cy="0"/>
          <a:chOff x="0" y="0"/>
          <a:chExt cx="0" cy="0"/>
        </a:xfrm>
      </p:grpSpPr>
      <p:sp>
        <p:nvSpPr>
          <p:cNvPr id="290" name="Google Shape;290;g27a5183edaa_0_334"/>
          <p:cNvSpPr/>
          <p:nvPr/>
        </p:nvSpPr>
        <p:spPr>
          <a:xfrm rot="-5400000">
            <a:off x="7289471" y="-1827050"/>
            <a:ext cx="1258200" cy="5501100"/>
          </a:xfrm>
          <a:prstGeom prst="rect">
            <a:avLst/>
          </a:prstGeom>
          <a:gradFill>
            <a:gsLst>
              <a:gs pos="0">
                <a:srgbClr val="629DD1">
                  <a:alpha val="0"/>
                </a:srgbClr>
              </a:gs>
              <a:gs pos="21000">
                <a:srgbClr val="629DD1">
                  <a:alpha val="0"/>
                </a:srgbClr>
              </a:gs>
              <a:gs pos="100000">
                <a:schemeClr val="accent1"/>
              </a:gs>
            </a:gsLst>
            <a:lin ang="16200038" scaled="0"/>
          </a:gradFill>
          <a:ln>
            <a:noFill/>
          </a:ln>
        </p:spPr>
        <p:txBody>
          <a:bodyPr anchorCtr="0" anchor="ctr" bIns="19200" lIns="38400" spcFirstLastPara="1" rIns="38400" wrap="square" tIns="192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91" name="Google Shape;291;g27a5183edaa_0_334"/>
          <p:cNvSpPr txBox="1"/>
          <p:nvPr/>
        </p:nvSpPr>
        <p:spPr>
          <a:xfrm>
            <a:off x="5285488" y="692696"/>
            <a:ext cx="1600800" cy="870000"/>
          </a:xfrm>
          <a:prstGeom prst="rect">
            <a:avLst/>
          </a:prstGeom>
          <a:noFill/>
          <a:ln>
            <a:noFill/>
          </a:ln>
        </p:spPr>
        <p:txBody>
          <a:bodyPr anchorCtr="0" anchor="t" bIns="19200" lIns="38400" spcFirstLastPara="1" rIns="38400" wrap="square" tIns="19200">
            <a:spAutoFit/>
          </a:bodyPr>
          <a:lstStyle/>
          <a:p>
            <a:pPr indent="0" lvl="0" marL="0" marR="0" rtl="0" algn="l">
              <a:spcBef>
                <a:spcPts val="0"/>
              </a:spcBef>
              <a:spcAft>
                <a:spcPts val="0"/>
              </a:spcAft>
              <a:buNone/>
            </a:pPr>
            <a:r>
              <a:rPr lang="en-US" sz="5400">
                <a:solidFill>
                  <a:schemeClr val="lt1"/>
                </a:solidFill>
                <a:latin typeface="Raleway Black"/>
                <a:ea typeface="Raleway Black"/>
                <a:cs typeface="Raleway Black"/>
                <a:sym typeface="Raleway Black"/>
              </a:rPr>
              <a:t>Plan</a:t>
            </a:r>
            <a:endParaRPr sz="2400">
              <a:solidFill>
                <a:schemeClr val="dk1"/>
              </a:solidFill>
              <a:latin typeface="Arial"/>
              <a:ea typeface="Arial"/>
              <a:cs typeface="Arial"/>
              <a:sym typeface="Arial"/>
            </a:endParaRPr>
          </a:p>
        </p:txBody>
      </p:sp>
      <p:cxnSp>
        <p:nvCxnSpPr>
          <p:cNvPr id="292" name="Google Shape;292;g27a5183edaa_0_334"/>
          <p:cNvCxnSpPr/>
          <p:nvPr/>
        </p:nvCxnSpPr>
        <p:spPr>
          <a:xfrm rot="5400000">
            <a:off x="3462703" y="3987184"/>
            <a:ext cx="4432500" cy="23400"/>
          </a:xfrm>
          <a:prstGeom prst="straightConnector1">
            <a:avLst/>
          </a:prstGeom>
          <a:noFill/>
          <a:ln cap="flat" cmpd="sng" w="66675">
            <a:solidFill>
              <a:schemeClr val="accent1"/>
            </a:solidFill>
            <a:prstDash val="dot"/>
            <a:miter lim="800000"/>
            <a:headEnd len="lg" w="lg" type="oval"/>
            <a:tailEnd len="sm" w="sm" type="none"/>
          </a:ln>
        </p:spPr>
      </p:cxnSp>
      <p:sp>
        <p:nvSpPr>
          <p:cNvPr id="293" name="Google Shape;293;g27a5183edaa_0_334"/>
          <p:cNvSpPr/>
          <p:nvPr/>
        </p:nvSpPr>
        <p:spPr>
          <a:xfrm>
            <a:off x="5667253" y="1899205"/>
            <a:ext cx="773700" cy="555900"/>
          </a:xfrm>
          <a:prstGeom prst="rect">
            <a:avLst/>
          </a:prstGeom>
          <a:noFill/>
          <a:ln>
            <a:noFill/>
          </a:ln>
        </p:spPr>
        <p:txBody>
          <a:bodyPr anchorCtr="0" anchor="t" bIns="45725" lIns="91450" spcFirstLastPara="1" rIns="91450" wrap="square" tIns="45725">
            <a:noAutofit/>
          </a:bodyPr>
          <a:lstStyle/>
          <a:p>
            <a:pPr indent="0" lvl="0" marL="0" marR="0" rtl="0" algn="r">
              <a:spcBef>
                <a:spcPts val="0"/>
              </a:spcBef>
              <a:spcAft>
                <a:spcPts val="0"/>
              </a:spcAft>
              <a:buNone/>
            </a:pPr>
            <a:r>
              <a:rPr b="1" lang="en-US" sz="2400">
                <a:solidFill>
                  <a:schemeClr val="accent1"/>
                </a:solidFill>
                <a:latin typeface="Calibri"/>
                <a:ea typeface="Calibri"/>
                <a:cs typeface="Calibri"/>
                <a:sym typeface="Calibri"/>
              </a:rPr>
              <a:t>01</a:t>
            </a:r>
            <a:endParaRPr sz="700"/>
          </a:p>
        </p:txBody>
      </p:sp>
      <p:sp>
        <p:nvSpPr>
          <p:cNvPr id="294" name="Google Shape;294;g27a5183edaa_0_334"/>
          <p:cNvSpPr/>
          <p:nvPr/>
        </p:nvSpPr>
        <p:spPr>
          <a:xfrm>
            <a:off x="5667253" y="2636375"/>
            <a:ext cx="773700" cy="555900"/>
          </a:xfrm>
          <a:prstGeom prst="rect">
            <a:avLst/>
          </a:prstGeom>
          <a:noFill/>
          <a:ln>
            <a:noFill/>
          </a:ln>
        </p:spPr>
        <p:txBody>
          <a:bodyPr anchorCtr="0" anchor="t" bIns="45725" lIns="91450" spcFirstLastPara="1" rIns="91450" wrap="square" tIns="45725">
            <a:noAutofit/>
          </a:bodyPr>
          <a:lstStyle/>
          <a:p>
            <a:pPr indent="0" lvl="0" marL="0" marR="0" rtl="0" algn="r">
              <a:spcBef>
                <a:spcPts val="0"/>
              </a:spcBef>
              <a:spcAft>
                <a:spcPts val="0"/>
              </a:spcAft>
              <a:buNone/>
            </a:pPr>
            <a:r>
              <a:rPr b="1" lang="en-US" sz="2400">
                <a:solidFill>
                  <a:schemeClr val="accent1"/>
                </a:solidFill>
                <a:latin typeface="Calibri"/>
                <a:ea typeface="Calibri"/>
                <a:cs typeface="Calibri"/>
                <a:sym typeface="Calibri"/>
              </a:rPr>
              <a:t>02</a:t>
            </a:r>
            <a:endParaRPr sz="700"/>
          </a:p>
        </p:txBody>
      </p:sp>
      <p:sp>
        <p:nvSpPr>
          <p:cNvPr id="295" name="Google Shape;295;g27a5183edaa_0_334"/>
          <p:cNvSpPr/>
          <p:nvPr/>
        </p:nvSpPr>
        <p:spPr>
          <a:xfrm>
            <a:off x="5667253" y="3373564"/>
            <a:ext cx="773700" cy="555900"/>
          </a:xfrm>
          <a:prstGeom prst="rect">
            <a:avLst/>
          </a:prstGeom>
          <a:noFill/>
          <a:ln>
            <a:noFill/>
          </a:ln>
        </p:spPr>
        <p:txBody>
          <a:bodyPr anchorCtr="0" anchor="t" bIns="45725" lIns="91450" spcFirstLastPara="1" rIns="91450" wrap="square" tIns="45725">
            <a:noAutofit/>
          </a:bodyPr>
          <a:lstStyle/>
          <a:p>
            <a:pPr indent="0" lvl="0" marL="0" marR="0" rtl="0" algn="r">
              <a:spcBef>
                <a:spcPts val="0"/>
              </a:spcBef>
              <a:spcAft>
                <a:spcPts val="0"/>
              </a:spcAft>
              <a:buNone/>
            </a:pPr>
            <a:r>
              <a:rPr b="1" lang="en-US" sz="2400">
                <a:solidFill>
                  <a:schemeClr val="accent1"/>
                </a:solidFill>
                <a:latin typeface="Calibri"/>
                <a:ea typeface="Calibri"/>
                <a:cs typeface="Calibri"/>
                <a:sym typeface="Calibri"/>
              </a:rPr>
              <a:t>03</a:t>
            </a:r>
            <a:endParaRPr sz="700"/>
          </a:p>
        </p:txBody>
      </p:sp>
      <p:sp>
        <p:nvSpPr>
          <p:cNvPr id="296" name="Google Shape;296;g27a5183edaa_0_334"/>
          <p:cNvSpPr/>
          <p:nvPr/>
        </p:nvSpPr>
        <p:spPr>
          <a:xfrm>
            <a:off x="5667253" y="4139175"/>
            <a:ext cx="773700" cy="555900"/>
          </a:xfrm>
          <a:prstGeom prst="rect">
            <a:avLst/>
          </a:prstGeom>
          <a:noFill/>
          <a:ln>
            <a:noFill/>
          </a:ln>
        </p:spPr>
        <p:txBody>
          <a:bodyPr anchorCtr="0" anchor="t" bIns="45725" lIns="91450" spcFirstLastPara="1" rIns="91450" wrap="square" tIns="45725">
            <a:noAutofit/>
          </a:bodyPr>
          <a:lstStyle/>
          <a:p>
            <a:pPr indent="0" lvl="0" marL="0" marR="0" rtl="0" algn="r">
              <a:spcBef>
                <a:spcPts val="0"/>
              </a:spcBef>
              <a:spcAft>
                <a:spcPts val="0"/>
              </a:spcAft>
              <a:buNone/>
            </a:pPr>
            <a:r>
              <a:rPr b="1" lang="en-US" sz="2400">
                <a:solidFill>
                  <a:schemeClr val="accent1"/>
                </a:solidFill>
                <a:latin typeface="Calibri"/>
                <a:ea typeface="Calibri"/>
                <a:cs typeface="Calibri"/>
                <a:sym typeface="Calibri"/>
              </a:rPr>
              <a:t>04</a:t>
            </a:r>
            <a:endParaRPr sz="700"/>
          </a:p>
        </p:txBody>
      </p:sp>
      <p:sp>
        <p:nvSpPr>
          <p:cNvPr id="297" name="Google Shape;297;g27a5183edaa_0_334"/>
          <p:cNvSpPr/>
          <p:nvPr/>
        </p:nvSpPr>
        <p:spPr>
          <a:xfrm>
            <a:off x="6581653" y="1928803"/>
            <a:ext cx="2485500" cy="415500"/>
          </a:xfrm>
          <a:prstGeom prst="rect">
            <a:avLst/>
          </a:prstGeom>
          <a:noFill/>
          <a:ln>
            <a:noFill/>
          </a:ln>
        </p:spPr>
        <p:txBody>
          <a:bodyPr anchorCtr="0" anchor="t" bIns="22850" lIns="45725" spcFirstLastPara="1" rIns="45725" wrap="square" tIns="22850">
            <a:noAutofit/>
          </a:bodyPr>
          <a:lstStyle/>
          <a:p>
            <a:pPr indent="0" lvl="0" marL="0" marR="0" rtl="0" algn="l">
              <a:spcBef>
                <a:spcPts val="0"/>
              </a:spcBef>
              <a:spcAft>
                <a:spcPts val="0"/>
              </a:spcAft>
              <a:buNone/>
            </a:pPr>
            <a:r>
              <a:rPr lang="en-US" sz="2400">
                <a:solidFill>
                  <a:schemeClr val="lt1"/>
                </a:solidFill>
                <a:latin typeface="Calibri"/>
                <a:ea typeface="Calibri"/>
                <a:cs typeface="Calibri"/>
                <a:sym typeface="Calibri"/>
              </a:rPr>
              <a:t>Introduction</a:t>
            </a:r>
            <a:endParaRPr sz="2400">
              <a:solidFill>
                <a:schemeClr val="lt1"/>
              </a:solidFill>
              <a:latin typeface="Calibri"/>
              <a:ea typeface="Calibri"/>
              <a:cs typeface="Calibri"/>
              <a:sym typeface="Calibri"/>
            </a:endParaRPr>
          </a:p>
        </p:txBody>
      </p:sp>
      <p:sp>
        <p:nvSpPr>
          <p:cNvPr id="298" name="Google Shape;298;g27a5183edaa_0_334"/>
          <p:cNvSpPr/>
          <p:nvPr/>
        </p:nvSpPr>
        <p:spPr>
          <a:xfrm>
            <a:off x="6581639" y="2636375"/>
            <a:ext cx="5028300" cy="415500"/>
          </a:xfrm>
          <a:prstGeom prst="rect">
            <a:avLst/>
          </a:prstGeom>
          <a:noFill/>
          <a:ln>
            <a:noFill/>
          </a:ln>
        </p:spPr>
        <p:txBody>
          <a:bodyPr anchorCtr="0" anchor="t" bIns="22850" lIns="45725" spcFirstLastPara="1" rIns="45725" wrap="square" tIns="22850">
            <a:noAutofit/>
          </a:bodyPr>
          <a:lstStyle/>
          <a:p>
            <a:pPr indent="0" lvl="0" marL="0" marR="0" rtl="0" algn="l">
              <a:spcBef>
                <a:spcPts val="0"/>
              </a:spcBef>
              <a:spcAft>
                <a:spcPts val="0"/>
              </a:spcAft>
              <a:buNone/>
            </a:pPr>
            <a:r>
              <a:rPr lang="en-US" sz="2400">
                <a:solidFill>
                  <a:schemeClr val="lt1"/>
                </a:solidFill>
                <a:latin typeface="Calibri"/>
                <a:ea typeface="Calibri"/>
                <a:cs typeface="Calibri"/>
                <a:sym typeface="Calibri"/>
              </a:rPr>
              <a:t>Collecte des données brutes</a:t>
            </a:r>
            <a:endParaRPr sz="2400">
              <a:solidFill>
                <a:schemeClr val="lt1"/>
              </a:solidFill>
              <a:latin typeface="Calibri"/>
              <a:ea typeface="Calibri"/>
              <a:cs typeface="Calibri"/>
              <a:sym typeface="Calibri"/>
            </a:endParaRPr>
          </a:p>
        </p:txBody>
      </p:sp>
      <p:sp>
        <p:nvSpPr>
          <p:cNvPr id="299" name="Google Shape;299;g27a5183edaa_0_334"/>
          <p:cNvSpPr/>
          <p:nvPr/>
        </p:nvSpPr>
        <p:spPr>
          <a:xfrm>
            <a:off x="6581647" y="3373575"/>
            <a:ext cx="5610300" cy="415500"/>
          </a:xfrm>
          <a:prstGeom prst="rect">
            <a:avLst/>
          </a:prstGeom>
          <a:noFill/>
          <a:ln>
            <a:noFill/>
          </a:ln>
        </p:spPr>
        <p:txBody>
          <a:bodyPr anchorCtr="0" anchor="t" bIns="22850" lIns="45725" spcFirstLastPara="1" rIns="45725" wrap="square" tIns="22850">
            <a:noAutofit/>
          </a:bodyPr>
          <a:lstStyle/>
          <a:p>
            <a:pPr indent="0" lvl="0" marL="0" marR="0" rtl="0" algn="l">
              <a:spcBef>
                <a:spcPts val="0"/>
              </a:spcBef>
              <a:spcAft>
                <a:spcPts val="0"/>
              </a:spcAft>
              <a:buNone/>
            </a:pPr>
            <a:r>
              <a:rPr lang="en-US" sz="2400">
                <a:solidFill>
                  <a:schemeClr val="lt1"/>
                </a:solidFill>
                <a:latin typeface="Calibri"/>
                <a:ea typeface="Calibri"/>
                <a:cs typeface="Calibri"/>
                <a:sym typeface="Calibri"/>
              </a:rPr>
              <a:t>Nettoyage et transformation des données</a:t>
            </a:r>
            <a:endParaRPr sz="2400">
              <a:solidFill>
                <a:schemeClr val="lt1"/>
              </a:solidFill>
              <a:latin typeface="Calibri"/>
              <a:ea typeface="Calibri"/>
              <a:cs typeface="Calibri"/>
              <a:sym typeface="Calibri"/>
            </a:endParaRPr>
          </a:p>
        </p:txBody>
      </p:sp>
      <p:sp>
        <p:nvSpPr>
          <p:cNvPr id="300" name="Google Shape;300;g27a5183edaa_0_334"/>
          <p:cNvSpPr/>
          <p:nvPr/>
        </p:nvSpPr>
        <p:spPr>
          <a:xfrm>
            <a:off x="6581653" y="4139175"/>
            <a:ext cx="3715800" cy="415500"/>
          </a:xfrm>
          <a:prstGeom prst="rect">
            <a:avLst/>
          </a:prstGeom>
          <a:noFill/>
          <a:ln>
            <a:noFill/>
          </a:ln>
        </p:spPr>
        <p:txBody>
          <a:bodyPr anchorCtr="0" anchor="t" bIns="22850" lIns="45725" spcFirstLastPara="1" rIns="45725" wrap="square" tIns="22850">
            <a:noAutofit/>
          </a:bodyPr>
          <a:lstStyle/>
          <a:p>
            <a:pPr indent="0" lvl="0" marL="0" marR="0" rtl="0" algn="l">
              <a:spcBef>
                <a:spcPts val="0"/>
              </a:spcBef>
              <a:spcAft>
                <a:spcPts val="0"/>
              </a:spcAft>
              <a:buNone/>
            </a:pPr>
            <a:r>
              <a:rPr lang="en-US" sz="2400">
                <a:solidFill>
                  <a:schemeClr val="lt1"/>
                </a:solidFill>
                <a:latin typeface="Calibri"/>
                <a:ea typeface="Calibri"/>
                <a:cs typeface="Calibri"/>
                <a:sym typeface="Calibri"/>
              </a:rPr>
              <a:t>Création du Data Warehouse</a:t>
            </a:r>
            <a:endParaRPr sz="700">
              <a:solidFill>
                <a:schemeClr val="lt1"/>
              </a:solidFill>
            </a:endParaRPr>
          </a:p>
        </p:txBody>
      </p:sp>
      <p:grpSp>
        <p:nvGrpSpPr>
          <p:cNvPr id="301" name="Google Shape;301;g27a5183edaa_0_334"/>
          <p:cNvGrpSpPr/>
          <p:nvPr/>
        </p:nvGrpSpPr>
        <p:grpSpPr>
          <a:xfrm>
            <a:off x="5667253" y="5607726"/>
            <a:ext cx="4581729" cy="555900"/>
            <a:chOff x="2334733" y="11132262"/>
            <a:chExt cx="11720975" cy="1111800"/>
          </a:xfrm>
        </p:grpSpPr>
        <p:sp>
          <p:nvSpPr>
            <p:cNvPr id="302" name="Google Shape;302;g27a5183edaa_0_334"/>
            <p:cNvSpPr/>
            <p:nvPr/>
          </p:nvSpPr>
          <p:spPr>
            <a:xfrm>
              <a:off x="2334733" y="11132262"/>
              <a:ext cx="2062200" cy="1111800"/>
            </a:xfrm>
            <a:prstGeom prst="rect">
              <a:avLst/>
            </a:prstGeom>
            <a:noFill/>
            <a:ln>
              <a:noFill/>
            </a:ln>
          </p:spPr>
          <p:txBody>
            <a:bodyPr anchorCtr="0" anchor="t" bIns="45725" lIns="91450" spcFirstLastPara="1" rIns="91450" wrap="square" tIns="45725">
              <a:noAutofit/>
            </a:bodyPr>
            <a:lstStyle/>
            <a:p>
              <a:pPr indent="0" lvl="0" marL="0" marR="0" rtl="0" algn="r">
                <a:spcBef>
                  <a:spcPts val="0"/>
                </a:spcBef>
                <a:spcAft>
                  <a:spcPts val="0"/>
                </a:spcAft>
                <a:buNone/>
              </a:pPr>
              <a:r>
                <a:rPr b="1" lang="en-US" sz="2400">
                  <a:solidFill>
                    <a:schemeClr val="accent1"/>
                  </a:solidFill>
                  <a:latin typeface="Calibri"/>
                  <a:ea typeface="Calibri"/>
                  <a:cs typeface="Calibri"/>
                  <a:sym typeface="Calibri"/>
                </a:rPr>
                <a:t>06</a:t>
              </a:r>
              <a:endParaRPr sz="700"/>
            </a:p>
          </p:txBody>
        </p:sp>
        <p:sp>
          <p:nvSpPr>
            <p:cNvPr id="303" name="Google Shape;303;g27a5183edaa_0_334"/>
            <p:cNvSpPr txBox="1"/>
            <p:nvPr/>
          </p:nvSpPr>
          <p:spPr>
            <a:xfrm>
              <a:off x="4734108" y="11134757"/>
              <a:ext cx="9321600" cy="831000"/>
            </a:xfrm>
            <a:prstGeom prst="rect">
              <a:avLst/>
            </a:prstGeom>
            <a:noFill/>
            <a:ln>
              <a:noFill/>
            </a:ln>
          </p:spPr>
          <p:txBody>
            <a:bodyPr anchorCtr="0" anchor="t" bIns="22850" lIns="45725" spcFirstLastPara="1" rIns="45725" wrap="square" tIns="22850">
              <a:spAutoFit/>
            </a:bodyPr>
            <a:lstStyle/>
            <a:p>
              <a:pPr indent="0" lvl="0" marL="0" marR="0" rtl="0" algn="l">
                <a:spcBef>
                  <a:spcPts val="0"/>
                </a:spcBef>
                <a:spcAft>
                  <a:spcPts val="0"/>
                </a:spcAft>
                <a:buNone/>
              </a:pPr>
              <a:r>
                <a:rPr lang="en-US" sz="2400">
                  <a:solidFill>
                    <a:schemeClr val="lt1"/>
                  </a:solidFill>
                  <a:latin typeface="Calibri"/>
                  <a:ea typeface="Calibri"/>
                  <a:cs typeface="Calibri"/>
                  <a:sym typeface="Calibri"/>
                </a:rPr>
                <a:t>Avis</a:t>
              </a:r>
              <a:r>
                <a:rPr lang="en-US" sz="2400">
                  <a:solidFill>
                    <a:schemeClr val="lt1"/>
                  </a:solidFill>
                  <a:latin typeface="Calibri"/>
                  <a:ea typeface="Calibri"/>
                  <a:cs typeface="Calibri"/>
                  <a:sym typeface="Calibri"/>
                </a:rPr>
                <a:t> et P</a:t>
              </a:r>
              <a:r>
                <a:rPr lang="en-US" sz="2400">
                  <a:solidFill>
                    <a:schemeClr val="lt1"/>
                  </a:solidFill>
                  <a:latin typeface="Calibri"/>
                  <a:ea typeface="Calibri"/>
                  <a:cs typeface="Calibri"/>
                  <a:sym typeface="Calibri"/>
                </a:rPr>
                <a:t>erspectives</a:t>
              </a:r>
              <a:endParaRPr sz="700">
                <a:solidFill>
                  <a:schemeClr val="lt1"/>
                </a:solidFill>
              </a:endParaRPr>
            </a:p>
          </p:txBody>
        </p:sp>
      </p:grpSp>
      <p:cxnSp>
        <p:nvCxnSpPr>
          <p:cNvPr id="304" name="Google Shape;304;g27a5183edaa_0_334"/>
          <p:cNvCxnSpPr/>
          <p:nvPr/>
        </p:nvCxnSpPr>
        <p:spPr>
          <a:xfrm rot="5400000">
            <a:off x="5595861" y="6072170"/>
            <a:ext cx="142800" cy="0"/>
          </a:xfrm>
          <a:prstGeom prst="straightConnector1">
            <a:avLst/>
          </a:prstGeom>
          <a:noFill/>
          <a:ln cap="flat" cmpd="sng" w="66675">
            <a:solidFill>
              <a:schemeClr val="accent1"/>
            </a:solidFill>
            <a:prstDash val="dot"/>
            <a:miter lim="800000"/>
            <a:headEnd len="sm" w="sm" type="none"/>
            <a:tailEnd len="lg" w="lg" type="oval"/>
          </a:ln>
        </p:spPr>
      </p:cxnSp>
      <p:pic>
        <p:nvPicPr>
          <p:cNvPr id="305" name="Google Shape;305;g27a5183edaa_0_334"/>
          <p:cNvPicPr preferRelativeResize="0"/>
          <p:nvPr/>
        </p:nvPicPr>
        <p:blipFill rotWithShape="1">
          <a:blip r:embed="rId3">
            <a:alphaModFix/>
          </a:blip>
          <a:srcRect b="0" l="0" r="0" t="0"/>
          <a:stretch/>
        </p:blipFill>
        <p:spPr>
          <a:xfrm>
            <a:off x="10389702" y="313299"/>
            <a:ext cx="1220398" cy="1220398"/>
          </a:xfrm>
          <a:prstGeom prst="rect">
            <a:avLst/>
          </a:prstGeom>
          <a:noFill/>
          <a:ln>
            <a:noFill/>
          </a:ln>
        </p:spPr>
      </p:pic>
      <p:grpSp>
        <p:nvGrpSpPr>
          <p:cNvPr id="306" name="Google Shape;306;g27a5183edaa_0_334"/>
          <p:cNvGrpSpPr/>
          <p:nvPr/>
        </p:nvGrpSpPr>
        <p:grpSpPr>
          <a:xfrm>
            <a:off x="5667253" y="4921926"/>
            <a:ext cx="6055352" cy="555900"/>
            <a:chOff x="2529668" y="11132262"/>
            <a:chExt cx="15490796" cy="1111800"/>
          </a:xfrm>
        </p:grpSpPr>
        <p:sp>
          <p:nvSpPr>
            <p:cNvPr id="307" name="Google Shape;307;g27a5183edaa_0_334"/>
            <p:cNvSpPr/>
            <p:nvPr/>
          </p:nvSpPr>
          <p:spPr>
            <a:xfrm>
              <a:off x="2529668" y="11132262"/>
              <a:ext cx="2062200" cy="1111800"/>
            </a:xfrm>
            <a:prstGeom prst="rect">
              <a:avLst/>
            </a:prstGeom>
            <a:noFill/>
            <a:ln>
              <a:noFill/>
            </a:ln>
          </p:spPr>
          <p:txBody>
            <a:bodyPr anchorCtr="0" anchor="t" bIns="45725" lIns="91450" spcFirstLastPara="1" rIns="91450" wrap="square" tIns="45725">
              <a:noAutofit/>
            </a:bodyPr>
            <a:lstStyle/>
            <a:p>
              <a:pPr indent="0" lvl="0" marL="0" marR="0" rtl="0" algn="r">
                <a:spcBef>
                  <a:spcPts val="0"/>
                </a:spcBef>
                <a:spcAft>
                  <a:spcPts val="0"/>
                </a:spcAft>
                <a:buNone/>
              </a:pPr>
              <a:r>
                <a:rPr b="1" lang="en-US" sz="2400">
                  <a:solidFill>
                    <a:schemeClr val="accent1"/>
                  </a:solidFill>
                  <a:latin typeface="Calibri"/>
                  <a:ea typeface="Calibri"/>
                  <a:cs typeface="Calibri"/>
                  <a:sym typeface="Calibri"/>
                </a:rPr>
                <a:t>05</a:t>
              </a:r>
              <a:endParaRPr sz="700"/>
            </a:p>
          </p:txBody>
        </p:sp>
        <p:sp>
          <p:nvSpPr>
            <p:cNvPr id="308" name="Google Shape;308;g27a5183edaa_0_334"/>
            <p:cNvSpPr txBox="1"/>
            <p:nvPr/>
          </p:nvSpPr>
          <p:spPr>
            <a:xfrm>
              <a:off x="4929064" y="11134759"/>
              <a:ext cx="13091400" cy="831000"/>
            </a:xfrm>
            <a:prstGeom prst="rect">
              <a:avLst/>
            </a:prstGeom>
            <a:noFill/>
            <a:ln>
              <a:noFill/>
            </a:ln>
          </p:spPr>
          <p:txBody>
            <a:bodyPr anchorCtr="0" anchor="t" bIns="22850" lIns="45725" spcFirstLastPara="1" rIns="45725" wrap="square" tIns="22850">
              <a:spAutoFit/>
            </a:bodyPr>
            <a:lstStyle/>
            <a:p>
              <a:pPr indent="0" lvl="0" marL="0" marR="0" rtl="0" algn="l">
                <a:spcBef>
                  <a:spcPts val="0"/>
                </a:spcBef>
                <a:spcAft>
                  <a:spcPts val="0"/>
                </a:spcAft>
                <a:buNone/>
              </a:pPr>
              <a:r>
                <a:rPr lang="en-US" sz="2400">
                  <a:solidFill>
                    <a:schemeClr val="lt1"/>
                  </a:solidFill>
                  <a:latin typeface="Calibri"/>
                  <a:ea typeface="Calibri"/>
                  <a:cs typeface="Calibri"/>
                  <a:sym typeface="Calibri"/>
                </a:rPr>
                <a:t>Visualisation et analyse des données</a:t>
              </a:r>
              <a:endParaRPr sz="700">
                <a:solidFill>
                  <a:schemeClr val="lt1"/>
                </a:solidFill>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g27a5183edaa_0_1565"/>
          <p:cNvSpPr txBox="1"/>
          <p:nvPr/>
        </p:nvSpPr>
        <p:spPr>
          <a:xfrm>
            <a:off x="7255483" y="3991922"/>
            <a:ext cx="4519709" cy="83100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b="1" lang="en-US" sz="4800">
                <a:solidFill>
                  <a:schemeClr val="lt1"/>
                </a:solidFill>
              </a:rPr>
              <a:t>Introduction</a:t>
            </a:r>
            <a:endParaRPr b="1" sz="4800">
              <a:solidFill>
                <a:schemeClr val="lt1"/>
              </a:solidFill>
              <a:latin typeface="Arial"/>
              <a:ea typeface="Arial"/>
              <a:cs typeface="Arial"/>
              <a:sym typeface="Arial"/>
            </a:endParaRPr>
          </a:p>
        </p:txBody>
      </p:sp>
      <p:pic>
        <p:nvPicPr>
          <p:cNvPr id="314" name="Google Shape;314;g27a5183edaa_0_1565"/>
          <p:cNvPicPr preferRelativeResize="0"/>
          <p:nvPr/>
        </p:nvPicPr>
        <p:blipFill rotWithShape="1">
          <a:blip r:embed="rId3">
            <a:alphaModFix/>
          </a:blip>
          <a:srcRect b="0" l="0" r="0" t="0"/>
          <a:stretch/>
        </p:blipFill>
        <p:spPr>
          <a:xfrm>
            <a:off x="11049129" y="5715124"/>
            <a:ext cx="1142876" cy="114287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g27a5183edaa_2_0"/>
          <p:cNvSpPr txBox="1"/>
          <p:nvPr/>
        </p:nvSpPr>
        <p:spPr>
          <a:xfrm>
            <a:off x="310650" y="356775"/>
            <a:ext cx="11570700" cy="661800"/>
          </a:xfrm>
          <a:prstGeom prst="rect">
            <a:avLst/>
          </a:prstGeom>
          <a:noFill/>
          <a:ln>
            <a:noFill/>
          </a:ln>
        </p:spPr>
        <p:txBody>
          <a:bodyPr anchorCtr="0" anchor="t" bIns="22850" lIns="45725" spcFirstLastPara="1" rIns="45725" wrap="square" tIns="22850">
            <a:spAutoFit/>
          </a:bodyPr>
          <a:lstStyle/>
          <a:p>
            <a:pPr indent="0" lvl="0" marL="0" marR="0" rtl="0" algn="l">
              <a:lnSpc>
                <a:spcPct val="100000"/>
              </a:lnSpc>
              <a:spcBef>
                <a:spcPts val="0"/>
              </a:spcBef>
              <a:spcAft>
                <a:spcPts val="0"/>
              </a:spcAft>
              <a:buClr>
                <a:srgbClr val="000000"/>
              </a:buClr>
              <a:buSzPts val="4000"/>
              <a:buFont typeface="Arial"/>
              <a:buNone/>
            </a:pPr>
            <a:r>
              <a:rPr lang="en-US" sz="4000">
                <a:solidFill>
                  <a:schemeClr val="dk1"/>
                </a:solidFill>
                <a:latin typeface="Raleway Black"/>
                <a:ea typeface="Raleway Black"/>
                <a:cs typeface="Raleway Black"/>
                <a:sym typeface="Raleway Black"/>
              </a:rPr>
              <a:t>Introduction</a:t>
            </a:r>
            <a:endParaRPr b="0" i="0" sz="4000" u="none" cap="none" strike="noStrike">
              <a:solidFill>
                <a:schemeClr val="dk1"/>
              </a:solidFill>
              <a:latin typeface="Raleway Black"/>
              <a:ea typeface="Raleway Black"/>
              <a:cs typeface="Raleway Black"/>
              <a:sym typeface="Raleway Black"/>
            </a:endParaRPr>
          </a:p>
        </p:txBody>
      </p:sp>
      <p:pic>
        <p:nvPicPr>
          <p:cNvPr id="320" name="Google Shape;320;g27a5183edaa_2_0"/>
          <p:cNvPicPr preferRelativeResize="0"/>
          <p:nvPr/>
        </p:nvPicPr>
        <p:blipFill>
          <a:blip r:embed="rId3">
            <a:alphaModFix/>
          </a:blip>
          <a:stretch>
            <a:fillRect/>
          </a:stretch>
        </p:blipFill>
        <p:spPr>
          <a:xfrm>
            <a:off x="192750" y="1839800"/>
            <a:ext cx="6088801" cy="3948325"/>
          </a:xfrm>
          <a:prstGeom prst="rect">
            <a:avLst/>
          </a:prstGeom>
          <a:noFill/>
          <a:ln>
            <a:noFill/>
          </a:ln>
        </p:spPr>
      </p:pic>
      <p:pic>
        <p:nvPicPr>
          <p:cNvPr id="321" name="Google Shape;321;g27a5183edaa_2_0"/>
          <p:cNvPicPr preferRelativeResize="0"/>
          <p:nvPr/>
        </p:nvPicPr>
        <p:blipFill>
          <a:blip r:embed="rId4">
            <a:alphaModFix/>
          </a:blip>
          <a:stretch>
            <a:fillRect/>
          </a:stretch>
        </p:blipFill>
        <p:spPr>
          <a:xfrm>
            <a:off x="5365176" y="5546637"/>
            <a:ext cx="1737226" cy="766828"/>
          </a:xfrm>
          <a:prstGeom prst="rect">
            <a:avLst/>
          </a:prstGeom>
          <a:noFill/>
          <a:ln>
            <a:noFill/>
          </a:ln>
        </p:spPr>
      </p:pic>
      <p:pic>
        <p:nvPicPr>
          <p:cNvPr id="322" name="Google Shape;322;g27a5183edaa_2_0"/>
          <p:cNvPicPr preferRelativeResize="0"/>
          <p:nvPr/>
        </p:nvPicPr>
        <p:blipFill>
          <a:blip r:embed="rId5">
            <a:alphaModFix/>
          </a:blip>
          <a:stretch>
            <a:fillRect/>
          </a:stretch>
        </p:blipFill>
        <p:spPr>
          <a:xfrm>
            <a:off x="7269400" y="5098763"/>
            <a:ext cx="808525" cy="1377325"/>
          </a:xfrm>
          <a:prstGeom prst="rect">
            <a:avLst/>
          </a:prstGeom>
          <a:noFill/>
          <a:ln>
            <a:noFill/>
          </a:ln>
        </p:spPr>
      </p:pic>
      <p:pic>
        <p:nvPicPr>
          <p:cNvPr id="323" name="Google Shape;323;g27a5183edaa_2_0" title="Graphique"/>
          <p:cNvPicPr preferRelativeResize="0"/>
          <p:nvPr/>
        </p:nvPicPr>
        <p:blipFill>
          <a:blip r:embed="rId6">
            <a:alphaModFix/>
          </a:blip>
          <a:stretch>
            <a:fillRect/>
          </a:stretch>
        </p:blipFill>
        <p:spPr>
          <a:xfrm>
            <a:off x="6745550" y="1631735"/>
            <a:ext cx="5135799" cy="3342549"/>
          </a:xfrm>
          <a:prstGeom prst="rect">
            <a:avLst/>
          </a:prstGeom>
          <a:noFill/>
          <a:ln>
            <a:noFill/>
          </a:ln>
        </p:spPr>
      </p:pic>
      <p:pic>
        <p:nvPicPr>
          <p:cNvPr id="324" name="Google Shape;324;g27a5183edaa_2_0"/>
          <p:cNvPicPr preferRelativeResize="0"/>
          <p:nvPr/>
        </p:nvPicPr>
        <p:blipFill>
          <a:blip r:embed="rId7">
            <a:alphaModFix/>
          </a:blip>
          <a:stretch>
            <a:fillRect/>
          </a:stretch>
        </p:blipFill>
        <p:spPr>
          <a:xfrm>
            <a:off x="4025185" y="5343550"/>
            <a:ext cx="1173000" cy="1173000"/>
          </a:xfrm>
          <a:prstGeom prst="ellipse">
            <a:avLst/>
          </a:prstGeom>
          <a:noFill/>
          <a:ln>
            <a:noFill/>
          </a:ln>
        </p:spPr>
      </p:pic>
      <p:pic>
        <p:nvPicPr>
          <p:cNvPr id="325" name="Google Shape;325;g27a5183edaa_2_0"/>
          <p:cNvPicPr preferRelativeResize="0"/>
          <p:nvPr/>
        </p:nvPicPr>
        <p:blipFill>
          <a:blip r:embed="rId7">
            <a:alphaModFix/>
          </a:blip>
          <a:stretch>
            <a:fillRect/>
          </a:stretch>
        </p:blipFill>
        <p:spPr>
          <a:xfrm>
            <a:off x="8544700" y="2534263"/>
            <a:ext cx="1537500" cy="1537500"/>
          </a:xfrm>
          <a:prstGeom prst="ellipse">
            <a:avLst/>
          </a:prstGeom>
          <a:noFill/>
          <a:ln>
            <a:noFill/>
          </a:ln>
        </p:spPr>
      </p:pic>
      <p:sp>
        <p:nvSpPr>
          <p:cNvPr id="326" name="Google Shape;326;g27a5183edaa_2_0"/>
          <p:cNvSpPr txBox="1"/>
          <p:nvPr/>
        </p:nvSpPr>
        <p:spPr>
          <a:xfrm>
            <a:off x="7300750" y="1235438"/>
            <a:ext cx="4025400" cy="39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a:t>Structure du portefeuille de l’entreprise BMW</a:t>
            </a:r>
            <a:endParaRPr b="1"/>
          </a:p>
        </p:txBody>
      </p:sp>
      <p:sp>
        <p:nvSpPr>
          <p:cNvPr id="327" name="Google Shape;327;g27a5183edaa_2_0"/>
          <p:cNvSpPr txBox="1"/>
          <p:nvPr/>
        </p:nvSpPr>
        <p:spPr>
          <a:xfrm>
            <a:off x="212700" y="1235450"/>
            <a:ext cx="6048900" cy="76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a:t>Classement des principaux groupes automobiles mondiaux en termes de chiffre d’affaires au T1 2023</a:t>
            </a:r>
            <a:endParaRPr b="1"/>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g27a5183edaa_8_365"/>
          <p:cNvSpPr txBox="1"/>
          <p:nvPr>
            <p:ph idx="1" type="body"/>
          </p:nvPr>
        </p:nvSpPr>
        <p:spPr>
          <a:xfrm>
            <a:off x="309401" y="322265"/>
            <a:ext cx="11573100" cy="7242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accent3"/>
              </a:buClr>
              <a:buSzPts val="4400"/>
              <a:buNone/>
            </a:pPr>
            <a:r>
              <a:rPr lang="en-US" sz="4000">
                <a:solidFill>
                  <a:schemeClr val="accent4"/>
                </a:solidFill>
                <a:latin typeface="Raleway Black"/>
                <a:ea typeface="Raleway Black"/>
                <a:cs typeface="Raleway Black"/>
                <a:sym typeface="Raleway Black"/>
              </a:rPr>
              <a:t>OBJECTIFS DU PROJET</a:t>
            </a:r>
            <a:endParaRPr>
              <a:solidFill>
                <a:schemeClr val="accent4"/>
              </a:solidFill>
            </a:endParaRPr>
          </a:p>
        </p:txBody>
      </p:sp>
      <p:grpSp>
        <p:nvGrpSpPr>
          <p:cNvPr id="333" name="Google Shape;333;g27a5183edaa_8_365"/>
          <p:cNvGrpSpPr/>
          <p:nvPr/>
        </p:nvGrpSpPr>
        <p:grpSpPr>
          <a:xfrm flipH="1" rot="10800000">
            <a:off x="610178" y="2802727"/>
            <a:ext cx="2127647" cy="2127647"/>
            <a:chOff x="6876256" y="3063517"/>
            <a:chExt cx="1944300" cy="1944300"/>
          </a:xfrm>
        </p:grpSpPr>
        <p:sp>
          <p:nvSpPr>
            <p:cNvPr id="334" name="Google Shape;334;g27a5183edaa_8_365"/>
            <p:cNvSpPr/>
            <p:nvPr/>
          </p:nvSpPr>
          <p:spPr>
            <a:xfrm>
              <a:off x="6876256" y="3063517"/>
              <a:ext cx="1944300" cy="1944300"/>
            </a:xfrm>
            <a:prstGeom prst="ellipse">
              <a:avLst/>
            </a:prstGeom>
            <a:solidFill>
              <a:schemeClr val="lt1"/>
            </a:solidFill>
            <a:ln cap="flat" cmpd="sng" w="165100">
              <a:solidFill>
                <a:srgbClr val="26262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701"/>
                <a:buFont typeface="Arial"/>
                <a:buNone/>
              </a:pPr>
              <a:r>
                <a:t/>
              </a:r>
              <a:endParaRPr b="0" i="0" sz="2701" u="none" cap="none" strike="noStrike">
                <a:solidFill>
                  <a:schemeClr val="lt1"/>
                </a:solidFill>
                <a:latin typeface="Arial"/>
                <a:ea typeface="Arial"/>
                <a:cs typeface="Arial"/>
                <a:sym typeface="Arial"/>
              </a:endParaRPr>
            </a:p>
          </p:txBody>
        </p:sp>
        <p:sp>
          <p:nvSpPr>
            <p:cNvPr id="335" name="Google Shape;335;g27a5183edaa_8_365"/>
            <p:cNvSpPr/>
            <p:nvPr/>
          </p:nvSpPr>
          <p:spPr>
            <a:xfrm>
              <a:off x="7165759" y="3353020"/>
              <a:ext cx="1365300" cy="1365300"/>
            </a:xfrm>
            <a:prstGeom prst="ellipse">
              <a:avLst/>
            </a:prstGeom>
            <a:solidFill>
              <a:schemeClr val="lt1"/>
            </a:solidFill>
            <a:ln cap="flat" cmpd="sng" w="165100">
              <a:solidFill>
                <a:srgbClr val="26262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701"/>
                <a:buFont typeface="Arial"/>
                <a:buNone/>
              </a:pPr>
              <a:r>
                <a:t/>
              </a:r>
              <a:endParaRPr b="0" i="0" sz="2701" u="none" cap="none" strike="noStrike">
                <a:solidFill>
                  <a:schemeClr val="lt1"/>
                </a:solidFill>
                <a:latin typeface="Arial"/>
                <a:ea typeface="Arial"/>
                <a:cs typeface="Arial"/>
                <a:sym typeface="Arial"/>
              </a:endParaRPr>
            </a:p>
          </p:txBody>
        </p:sp>
        <p:sp>
          <p:nvSpPr>
            <p:cNvPr id="336" name="Google Shape;336;g27a5183edaa_8_365"/>
            <p:cNvSpPr/>
            <p:nvPr/>
          </p:nvSpPr>
          <p:spPr>
            <a:xfrm>
              <a:off x="7487073" y="3674334"/>
              <a:ext cx="722700" cy="722700"/>
            </a:xfrm>
            <a:prstGeom prst="ellipse">
              <a:avLst/>
            </a:prstGeom>
            <a:solidFill>
              <a:schemeClr val="accent4"/>
            </a:solidFill>
            <a:ln cap="flat" cmpd="sng" w="165100">
              <a:solidFill>
                <a:srgbClr val="26262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701"/>
                <a:buFont typeface="Arial"/>
                <a:buNone/>
              </a:pPr>
              <a:r>
                <a:t/>
              </a:r>
              <a:endParaRPr b="0" i="0" sz="2701" u="none" cap="none" strike="noStrike">
                <a:solidFill>
                  <a:schemeClr val="lt1"/>
                </a:solidFill>
                <a:latin typeface="Arial"/>
                <a:ea typeface="Arial"/>
                <a:cs typeface="Arial"/>
                <a:sym typeface="Arial"/>
              </a:endParaRPr>
            </a:p>
          </p:txBody>
        </p:sp>
      </p:grpSp>
      <p:sp>
        <p:nvSpPr>
          <p:cNvPr id="337" name="Google Shape;337;g27a5183edaa_8_365"/>
          <p:cNvSpPr/>
          <p:nvPr/>
        </p:nvSpPr>
        <p:spPr>
          <a:xfrm rot="10800000">
            <a:off x="3615140" y="3608597"/>
            <a:ext cx="1400400" cy="276900"/>
          </a:xfrm>
          <a:prstGeom prst="parallelogram">
            <a:avLst>
              <a:gd fmla="val 192227" name="adj"/>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701"/>
              <a:buFont typeface="Arial"/>
              <a:buNone/>
            </a:pPr>
            <a:r>
              <a:t/>
            </a:r>
            <a:endParaRPr b="0" i="0" sz="2701" u="none" cap="none" strike="noStrike">
              <a:solidFill>
                <a:schemeClr val="lt1"/>
              </a:solidFill>
              <a:latin typeface="Arial"/>
              <a:ea typeface="Arial"/>
              <a:cs typeface="Arial"/>
              <a:sym typeface="Arial"/>
            </a:endParaRPr>
          </a:p>
        </p:txBody>
      </p:sp>
      <p:grpSp>
        <p:nvGrpSpPr>
          <p:cNvPr id="338" name="Google Shape;338;g27a5183edaa_8_365"/>
          <p:cNvGrpSpPr/>
          <p:nvPr/>
        </p:nvGrpSpPr>
        <p:grpSpPr>
          <a:xfrm>
            <a:off x="1673832" y="3195006"/>
            <a:ext cx="3404578" cy="1389440"/>
            <a:chOff x="903886" y="3310575"/>
            <a:chExt cx="3297093" cy="1345574"/>
          </a:xfrm>
        </p:grpSpPr>
        <p:sp>
          <p:nvSpPr>
            <p:cNvPr id="339" name="Google Shape;339;g27a5183edaa_8_365"/>
            <p:cNvSpPr/>
            <p:nvPr/>
          </p:nvSpPr>
          <p:spPr>
            <a:xfrm>
              <a:off x="903886" y="3968006"/>
              <a:ext cx="704227" cy="36000"/>
            </a:xfrm>
            <a:custGeom>
              <a:rect b="b" l="l" r="r" t="t"/>
              <a:pathLst>
                <a:path extrusionOk="0" h="36000" w="704227">
                  <a:moveTo>
                    <a:pt x="0" y="0"/>
                  </a:moveTo>
                  <a:lnTo>
                    <a:pt x="704227" y="0"/>
                  </a:lnTo>
                  <a:lnTo>
                    <a:pt x="704227" y="36000"/>
                  </a:lnTo>
                  <a:lnTo>
                    <a:pt x="0" y="36000"/>
                  </a:lnTo>
                  <a:close/>
                </a:path>
              </a:pathLst>
            </a:custGeom>
            <a:solidFill>
              <a:srgbClr val="A5A5A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701"/>
                <a:buFont typeface="Arial"/>
                <a:buNone/>
              </a:pPr>
              <a:r>
                <a:t/>
              </a:r>
              <a:endParaRPr b="0" i="0" sz="2701" u="none" cap="none" strike="noStrike">
                <a:solidFill>
                  <a:schemeClr val="lt1"/>
                </a:solidFill>
                <a:latin typeface="Arial"/>
                <a:ea typeface="Arial"/>
                <a:cs typeface="Arial"/>
                <a:sym typeface="Arial"/>
              </a:endParaRPr>
            </a:p>
          </p:txBody>
        </p:sp>
        <p:grpSp>
          <p:nvGrpSpPr>
            <p:cNvPr id="340" name="Google Shape;340;g27a5183edaa_8_365"/>
            <p:cNvGrpSpPr/>
            <p:nvPr/>
          </p:nvGrpSpPr>
          <p:grpSpPr>
            <a:xfrm>
              <a:off x="1475629" y="3310575"/>
              <a:ext cx="2725350" cy="1345574"/>
              <a:chOff x="1475629" y="3310575"/>
              <a:chExt cx="2725350" cy="1345574"/>
            </a:xfrm>
          </p:grpSpPr>
          <p:sp>
            <p:nvSpPr>
              <p:cNvPr id="341" name="Google Shape;341;g27a5183edaa_8_365"/>
              <p:cNvSpPr/>
              <p:nvPr/>
            </p:nvSpPr>
            <p:spPr>
              <a:xfrm flipH="1" rot="10679848">
                <a:off x="2793849" y="4038269"/>
                <a:ext cx="1201934" cy="597059"/>
              </a:xfrm>
              <a:prstGeom prst="parallelogram">
                <a:avLst>
                  <a:gd fmla="val 62269" name="adj"/>
                </a:avLst>
              </a:prstGeom>
              <a:solidFill>
                <a:schemeClr val="accent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701"/>
                  <a:buFont typeface="Arial"/>
                  <a:buNone/>
                </a:pPr>
                <a:r>
                  <a:t/>
                </a:r>
                <a:endParaRPr b="0" i="0" sz="2701" u="none" cap="none" strike="noStrike">
                  <a:solidFill>
                    <a:schemeClr val="lt1"/>
                  </a:solidFill>
                  <a:latin typeface="Arial"/>
                  <a:ea typeface="Arial"/>
                  <a:cs typeface="Arial"/>
                  <a:sym typeface="Arial"/>
                </a:endParaRPr>
              </a:p>
            </p:txBody>
          </p:sp>
          <p:sp>
            <p:nvSpPr>
              <p:cNvPr id="342" name="Google Shape;342;g27a5183edaa_8_365"/>
              <p:cNvSpPr/>
              <p:nvPr/>
            </p:nvSpPr>
            <p:spPr>
              <a:xfrm rot="-10679848">
                <a:off x="2793612" y="3331395"/>
                <a:ext cx="1201934" cy="597059"/>
              </a:xfrm>
              <a:prstGeom prst="parallelogram">
                <a:avLst>
                  <a:gd fmla="val 62269" name="adj"/>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701"/>
                  <a:buFont typeface="Arial"/>
                  <a:buNone/>
                </a:pPr>
                <a:r>
                  <a:t/>
                </a:r>
                <a:endParaRPr b="0" i="0" sz="2701" u="none" cap="none" strike="noStrike">
                  <a:solidFill>
                    <a:schemeClr val="lt1"/>
                  </a:solidFill>
                  <a:latin typeface="Arial"/>
                  <a:ea typeface="Arial"/>
                  <a:cs typeface="Arial"/>
                  <a:sym typeface="Arial"/>
                </a:endParaRPr>
              </a:p>
            </p:txBody>
          </p:sp>
          <p:grpSp>
            <p:nvGrpSpPr>
              <p:cNvPr id="343" name="Google Shape;343;g27a5183edaa_8_365"/>
              <p:cNvGrpSpPr/>
              <p:nvPr/>
            </p:nvGrpSpPr>
            <p:grpSpPr>
              <a:xfrm>
                <a:off x="1475629" y="3862930"/>
                <a:ext cx="2152306" cy="246087"/>
                <a:chOff x="1688158" y="3440846"/>
                <a:chExt cx="1659706" cy="379529"/>
              </a:xfrm>
            </p:grpSpPr>
            <p:sp>
              <p:nvSpPr>
                <p:cNvPr id="344" name="Google Shape;344;g27a5183edaa_8_365"/>
                <p:cNvSpPr/>
                <p:nvPr/>
              </p:nvSpPr>
              <p:spPr>
                <a:xfrm flipH="1" rot="5400000">
                  <a:off x="2653493" y="3090551"/>
                  <a:ext cx="308621" cy="1080120"/>
                </a:xfrm>
                <a:custGeom>
                  <a:rect b="b" l="l" r="r" t="t"/>
                  <a:pathLst>
                    <a:path extrusionOk="0" h="1080120" w="308621">
                      <a:moveTo>
                        <a:pt x="308621" y="1080120"/>
                      </a:moveTo>
                      <a:lnTo>
                        <a:pt x="232649" y="0"/>
                      </a:lnTo>
                      <a:lnTo>
                        <a:pt x="75972" y="0"/>
                      </a:lnTo>
                      <a:lnTo>
                        <a:pt x="0" y="1080120"/>
                      </a:lnTo>
                      <a:close/>
                    </a:path>
                  </a:pathLst>
                </a:cu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701"/>
                    <a:buFont typeface="Arial"/>
                    <a:buNone/>
                  </a:pPr>
                  <a:r>
                    <a:t/>
                  </a:r>
                  <a:endParaRPr b="0" i="0" sz="2701" u="none" cap="none" strike="noStrike">
                    <a:solidFill>
                      <a:schemeClr val="lt1"/>
                    </a:solidFill>
                    <a:latin typeface="Arial"/>
                    <a:ea typeface="Arial"/>
                    <a:cs typeface="Arial"/>
                    <a:sym typeface="Arial"/>
                  </a:endParaRPr>
                </a:p>
              </p:txBody>
            </p:sp>
            <p:sp>
              <p:nvSpPr>
                <p:cNvPr id="345" name="Google Shape;345;g27a5183edaa_8_365"/>
                <p:cNvSpPr/>
                <p:nvPr/>
              </p:nvSpPr>
              <p:spPr>
                <a:xfrm>
                  <a:off x="1688158" y="3454556"/>
                  <a:ext cx="155700" cy="352200"/>
                </a:xfrm>
                <a:prstGeom prst="chord">
                  <a:avLst>
                    <a:gd fmla="val 5391179" name="adj1"/>
                    <a:gd fmla="val 16200000" name="adj2"/>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701"/>
                    <a:buFont typeface="Arial"/>
                    <a:buNone/>
                  </a:pPr>
                  <a:r>
                    <a:t/>
                  </a:r>
                  <a:endParaRPr b="0" i="0" sz="2701" u="none" cap="none" strike="noStrike">
                    <a:solidFill>
                      <a:schemeClr val="lt1"/>
                    </a:solidFill>
                    <a:latin typeface="Arial"/>
                    <a:ea typeface="Arial"/>
                    <a:cs typeface="Arial"/>
                    <a:sym typeface="Arial"/>
                  </a:endParaRPr>
                </a:p>
              </p:txBody>
            </p:sp>
            <p:sp>
              <p:nvSpPr>
                <p:cNvPr id="346" name="Google Shape;346;g27a5183edaa_8_365"/>
                <p:cNvSpPr/>
                <p:nvPr/>
              </p:nvSpPr>
              <p:spPr>
                <a:xfrm flipH="1" rot="5400000">
                  <a:off x="1825951" y="3378583"/>
                  <a:ext cx="379529" cy="504056"/>
                </a:xfrm>
                <a:custGeom>
                  <a:rect b="b" l="l" r="r" t="t"/>
                  <a:pathLst>
                    <a:path extrusionOk="0" h="504056" w="379529">
                      <a:moveTo>
                        <a:pt x="379529" y="504056"/>
                      </a:moveTo>
                      <a:lnTo>
                        <a:pt x="344075" y="0"/>
                      </a:lnTo>
                      <a:lnTo>
                        <a:pt x="35454" y="0"/>
                      </a:lnTo>
                      <a:lnTo>
                        <a:pt x="0" y="504056"/>
                      </a:lnTo>
                      <a:close/>
                    </a:path>
                  </a:pathLst>
                </a:custGeom>
                <a:solidFill>
                  <a:srgbClr val="BFBFB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701"/>
                    <a:buFont typeface="Arial"/>
                    <a:buNone/>
                  </a:pPr>
                  <a:r>
                    <a:t/>
                  </a:r>
                  <a:endParaRPr b="0" i="0" sz="2701" u="none" cap="none" strike="noStrike">
                    <a:solidFill>
                      <a:schemeClr val="lt1"/>
                    </a:solidFill>
                    <a:latin typeface="Arial"/>
                    <a:ea typeface="Arial"/>
                    <a:cs typeface="Arial"/>
                    <a:sym typeface="Arial"/>
                  </a:endParaRPr>
                </a:p>
              </p:txBody>
            </p:sp>
          </p:grpSp>
          <p:sp>
            <p:nvSpPr>
              <p:cNvPr id="347" name="Google Shape;347;g27a5183edaa_8_365"/>
              <p:cNvSpPr/>
              <p:nvPr/>
            </p:nvSpPr>
            <p:spPr>
              <a:xfrm flipH="1" rot="10800000">
                <a:off x="2788579" y="3979066"/>
                <a:ext cx="1412400" cy="268200"/>
              </a:xfrm>
              <a:prstGeom prst="parallelogram">
                <a:avLst>
                  <a:gd fmla="val 205867" name="adj"/>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701"/>
                  <a:buFont typeface="Arial"/>
                  <a:buNone/>
                </a:pPr>
                <a:r>
                  <a:t/>
                </a:r>
                <a:endParaRPr b="0" i="0" sz="2701" u="none" cap="none" strike="noStrike">
                  <a:solidFill>
                    <a:schemeClr val="lt1"/>
                  </a:solidFill>
                  <a:latin typeface="Arial"/>
                  <a:ea typeface="Arial"/>
                  <a:cs typeface="Arial"/>
                  <a:sym typeface="Arial"/>
                </a:endParaRPr>
              </a:p>
            </p:txBody>
          </p:sp>
        </p:grpSp>
      </p:grpSp>
      <p:sp>
        <p:nvSpPr>
          <p:cNvPr id="348" name="Google Shape;348;g27a5183edaa_8_365"/>
          <p:cNvSpPr/>
          <p:nvPr/>
        </p:nvSpPr>
        <p:spPr>
          <a:xfrm>
            <a:off x="5519925" y="1743450"/>
            <a:ext cx="5935800" cy="3246300"/>
          </a:xfrm>
          <a:prstGeom prst="rect">
            <a:avLst/>
          </a:prstGeom>
          <a:noFill/>
          <a:ln>
            <a:noFill/>
          </a:ln>
        </p:spPr>
        <p:txBody>
          <a:bodyPr anchorCtr="0" anchor="t" bIns="45700" lIns="91425" spcFirstLastPara="1" rIns="91425" wrap="square" tIns="45700">
            <a:noAutofit/>
          </a:bodyPr>
          <a:lstStyle/>
          <a:p>
            <a:pPr indent="-330200" lvl="0" marL="285750" marR="0" rtl="0" algn="just">
              <a:lnSpc>
                <a:spcPct val="150000"/>
              </a:lnSpc>
              <a:spcBef>
                <a:spcPts val="0"/>
              </a:spcBef>
              <a:spcAft>
                <a:spcPts val="0"/>
              </a:spcAft>
              <a:buClr>
                <a:schemeClr val="dk1"/>
              </a:buClr>
              <a:buSzPts val="2100"/>
              <a:buFont typeface="Raleway"/>
              <a:buChar char="•"/>
            </a:pPr>
            <a:r>
              <a:rPr lang="en-US" sz="1900">
                <a:solidFill>
                  <a:schemeClr val="dk1"/>
                </a:solidFill>
                <a:latin typeface="Raleway SemiBold"/>
                <a:ea typeface="Raleway SemiBold"/>
                <a:cs typeface="Raleway SemiBold"/>
                <a:sym typeface="Raleway SemiBold"/>
              </a:rPr>
              <a:t>Mener une </a:t>
            </a:r>
            <a:r>
              <a:rPr b="1" lang="en-US" sz="1900">
                <a:solidFill>
                  <a:schemeClr val="dk1"/>
                </a:solidFill>
                <a:latin typeface="Raleway"/>
                <a:ea typeface="Raleway"/>
                <a:cs typeface="Raleway"/>
                <a:sym typeface="Raleway"/>
              </a:rPr>
              <a:t>analyse financière descriptive</a:t>
            </a:r>
            <a:r>
              <a:rPr lang="en-US" sz="1900">
                <a:solidFill>
                  <a:schemeClr val="dk1"/>
                </a:solidFill>
                <a:latin typeface="Raleway SemiBold"/>
                <a:ea typeface="Raleway SemiBold"/>
                <a:cs typeface="Raleway SemiBold"/>
                <a:sym typeface="Raleway SemiBold"/>
              </a:rPr>
              <a:t> qui sert à mieux comprendre et interpréter les chiffres de l’entreprise BMW et ce en termes de solvabilité, de liquidité et de rentabilité.</a:t>
            </a:r>
            <a:endParaRPr sz="1900">
              <a:solidFill>
                <a:schemeClr val="dk1"/>
              </a:solidFill>
              <a:latin typeface="Raleway SemiBold"/>
              <a:ea typeface="Raleway SemiBold"/>
              <a:cs typeface="Raleway SemiBold"/>
              <a:sym typeface="Raleway SemiBold"/>
            </a:endParaRPr>
          </a:p>
          <a:p>
            <a:pPr indent="0" lvl="0" marL="457200" marR="0" rtl="0" algn="just">
              <a:lnSpc>
                <a:spcPct val="150000"/>
              </a:lnSpc>
              <a:spcBef>
                <a:spcPts val="0"/>
              </a:spcBef>
              <a:spcAft>
                <a:spcPts val="0"/>
              </a:spcAft>
              <a:buNone/>
            </a:pPr>
            <a:r>
              <a:t/>
            </a:r>
            <a:endParaRPr sz="1900">
              <a:solidFill>
                <a:schemeClr val="dk1"/>
              </a:solidFill>
              <a:latin typeface="Raleway SemiBold"/>
              <a:ea typeface="Raleway SemiBold"/>
              <a:cs typeface="Raleway SemiBold"/>
              <a:sym typeface="Raleway SemiBold"/>
            </a:endParaRPr>
          </a:p>
          <a:p>
            <a:pPr indent="0" lvl="0" marL="457200" marR="0" rtl="0" algn="just">
              <a:lnSpc>
                <a:spcPct val="150000"/>
              </a:lnSpc>
              <a:spcBef>
                <a:spcPts val="0"/>
              </a:spcBef>
              <a:spcAft>
                <a:spcPts val="0"/>
              </a:spcAft>
              <a:buNone/>
            </a:pPr>
            <a:r>
              <a:t/>
            </a:r>
            <a:endParaRPr sz="1900">
              <a:solidFill>
                <a:schemeClr val="dk1"/>
              </a:solidFill>
              <a:latin typeface="Raleway SemiBold"/>
              <a:ea typeface="Raleway SemiBold"/>
              <a:cs typeface="Raleway SemiBold"/>
              <a:sym typeface="Raleway SemiBold"/>
            </a:endParaRPr>
          </a:p>
          <a:p>
            <a:pPr indent="-330200" lvl="0" marL="285750" marR="0" rtl="0" algn="just">
              <a:lnSpc>
                <a:spcPct val="150000"/>
              </a:lnSpc>
              <a:spcBef>
                <a:spcPts val="0"/>
              </a:spcBef>
              <a:spcAft>
                <a:spcPts val="0"/>
              </a:spcAft>
              <a:buClr>
                <a:schemeClr val="dk1"/>
              </a:buClr>
              <a:buSzPts val="2100"/>
              <a:buFont typeface="Raleway"/>
              <a:buChar char="•"/>
            </a:pPr>
            <a:r>
              <a:rPr lang="en-US" sz="1900">
                <a:solidFill>
                  <a:schemeClr val="dk1"/>
                </a:solidFill>
                <a:latin typeface="Raleway SemiBold"/>
                <a:ea typeface="Raleway SemiBold"/>
                <a:cs typeface="Raleway SemiBold"/>
                <a:sym typeface="Raleway SemiBold"/>
              </a:rPr>
              <a:t>Réaliser une </a:t>
            </a:r>
            <a:r>
              <a:rPr b="1" lang="en-US" sz="1900">
                <a:solidFill>
                  <a:schemeClr val="dk1"/>
                </a:solidFill>
                <a:latin typeface="Raleway"/>
                <a:ea typeface="Raleway"/>
                <a:cs typeface="Raleway"/>
                <a:sym typeface="Raleway"/>
              </a:rPr>
              <a:t>analyse comparative</a:t>
            </a:r>
            <a:r>
              <a:rPr lang="en-US" sz="1900">
                <a:solidFill>
                  <a:schemeClr val="dk1"/>
                </a:solidFill>
                <a:latin typeface="Raleway SemiBold"/>
                <a:ea typeface="Raleway SemiBold"/>
                <a:cs typeface="Raleway SemiBold"/>
                <a:sym typeface="Raleway SemiBold"/>
              </a:rPr>
              <a:t> par rapport aux concurrents.</a:t>
            </a:r>
            <a:endParaRPr sz="2100">
              <a:solidFill>
                <a:schemeClr val="dk1"/>
              </a:solidFill>
              <a:latin typeface="Raleway"/>
              <a:ea typeface="Raleway"/>
              <a:cs typeface="Raleway"/>
              <a:sym typeface="Raleway"/>
            </a:endParaRPr>
          </a:p>
        </p:txBody>
      </p:sp>
      <p:pic>
        <p:nvPicPr>
          <p:cNvPr id="349" name="Google Shape;349;g27a5183edaa_8_365"/>
          <p:cNvPicPr preferRelativeResize="0"/>
          <p:nvPr/>
        </p:nvPicPr>
        <p:blipFill rotWithShape="1">
          <a:blip r:embed="rId3">
            <a:alphaModFix/>
          </a:blip>
          <a:srcRect b="0" l="0" r="0" t="0"/>
          <a:stretch/>
        </p:blipFill>
        <p:spPr>
          <a:xfrm>
            <a:off x="11003729" y="5669732"/>
            <a:ext cx="1112079" cy="111207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g27a5183edaa_0_1572"/>
          <p:cNvSpPr txBox="1"/>
          <p:nvPr/>
        </p:nvSpPr>
        <p:spPr>
          <a:xfrm>
            <a:off x="7255483" y="3991922"/>
            <a:ext cx="4519800" cy="1323600"/>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4000">
                <a:solidFill>
                  <a:schemeClr val="lt1"/>
                </a:solidFill>
              </a:rPr>
              <a:t>Collecte de données brutes</a:t>
            </a:r>
            <a:endParaRPr b="1" sz="4000">
              <a:solidFill>
                <a:schemeClr val="lt1"/>
              </a:solidFill>
              <a:latin typeface="Arial"/>
              <a:ea typeface="Arial"/>
              <a:cs typeface="Arial"/>
              <a:sym typeface="Arial"/>
            </a:endParaRPr>
          </a:p>
        </p:txBody>
      </p:sp>
      <p:pic>
        <p:nvPicPr>
          <p:cNvPr id="355" name="Google Shape;355;g27a5183edaa_0_1572"/>
          <p:cNvPicPr preferRelativeResize="0"/>
          <p:nvPr/>
        </p:nvPicPr>
        <p:blipFill rotWithShape="1">
          <a:blip r:embed="rId3">
            <a:alphaModFix/>
          </a:blip>
          <a:srcRect b="0" l="0" r="0" t="0"/>
          <a:stretch/>
        </p:blipFill>
        <p:spPr>
          <a:xfrm>
            <a:off x="11049129" y="5715124"/>
            <a:ext cx="1142876" cy="114287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g27a5183edaa_3_31"/>
          <p:cNvSpPr txBox="1"/>
          <p:nvPr/>
        </p:nvSpPr>
        <p:spPr>
          <a:xfrm>
            <a:off x="5457338" y="1323375"/>
            <a:ext cx="9450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100">
                <a:solidFill>
                  <a:schemeClr val="accent3"/>
                </a:solidFill>
                <a:latin typeface="Raleway Black"/>
                <a:ea typeface="Raleway Black"/>
                <a:cs typeface="Raleway Black"/>
                <a:sym typeface="Raleway Black"/>
              </a:rPr>
              <a:t>BMW</a:t>
            </a:r>
            <a:r>
              <a:rPr b="1" lang="en-US" sz="2400">
                <a:solidFill>
                  <a:srgbClr val="1F4A70"/>
                </a:solidFill>
              </a:rPr>
              <a:t> </a:t>
            </a:r>
            <a:endParaRPr b="1" sz="2400">
              <a:solidFill>
                <a:srgbClr val="1F4A70"/>
              </a:solidFill>
            </a:endParaRPr>
          </a:p>
        </p:txBody>
      </p:sp>
      <p:sp>
        <p:nvSpPr>
          <p:cNvPr id="361" name="Google Shape;361;g27a5183edaa_3_31"/>
          <p:cNvSpPr txBox="1"/>
          <p:nvPr/>
        </p:nvSpPr>
        <p:spPr>
          <a:xfrm>
            <a:off x="4635500" y="2118800"/>
            <a:ext cx="5109900" cy="4002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b="1" lang="en-US" u="sng">
                <a:solidFill>
                  <a:schemeClr val="accent3"/>
                </a:solidFill>
                <a:latin typeface="Malgun Gothic"/>
                <a:ea typeface="Malgun Gothic"/>
                <a:cs typeface="Malgun Gothic"/>
                <a:sym typeface="Malgun Gothic"/>
                <a:hlinkClick r:id="rId3">
                  <a:extLst>
                    <a:ext uri="{A12FA001-AC4F-418D-AE19-62706E023703}">
                      <ahyp:hlinkClr val="tx"/>
                    </a:ext>
                  </a:extLst>
                </a:hlinkClick>
              </a:rPr>
              <a:t>https://www.bmwgroup.com/en/download-centre.html</a:t>
            </a:r>
            <a:endParaRPr b="1" sz="1600">
              <a:solidFill>
                <a:schemeClr val="accent3"/>
              </a:solidFill>
            </a:endParaRPr>
          </a:p>
        </p:txBody>
      </p:sp>
      <p:sp>
        <p:nvSpPr>
          <p:cNvPr id="362" name="Google Shape;362;g27a5183edaa_3_31"/>
          <p:cNvSpPr txBox="1"/>
          <p:nvPr/>
        </p:nvSpPr>
        <p:spPr>
          <a:xfrm>
            <a:off x="259650" y="2118800"/>
            <a:ext cx="4301100" cy="400200"/>
          </a:xfrm>
          <a:prstGeom prst="rect">
            <a:avLst/>
          </a:prstGeom>
          <a:solidFill>
            <a:schemeClr val="accent1"/>
          </a:solid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US">
                <a:solidFill>
                  <a:schemeClr val="lt1"/>
                </a:solidFill>
              </a:rPr>
              <a:t> </a:t>
            </a:r>
            <a:r>
              <a:rPr b="1" lang="en-US">
                <a:solidFill>
                  <a:schemeClr val="lt1"/>
                </a:solidFill>
              </a:rPr>
              <a:t>Origine : site officiel du groupe BMW </a:t>
            </a:r>
            <a:endParaRPr b="1">
              <a:solidFill>
                <a:schemeClr val="lt1"/>
              </a:solidFill>
            </a:endParaRPr>
          </a:p>
        </p:txBody>
      </p:sp>
      <p:sp>
        <p:nvSpPr>
          <p:cNvPr id="363" name="Google Shape;363;g27a5183edaa_3_31"/>
          <p:cNvSpPr txBox="1"/>
          <p:nvPr/>
        </p:nvSpPr>
        <p:spPr>
          <a:xfrm>
            <a:off x="259650" y="2807575"/>
            <a:ext cx="4301100" cy="400200"/>
          </a:xfrm>
          <a:prstGeom prst="rect">
            <a:avLst/>
          </a:prstGeom>
          <a:solidFill>
            <a:schemeClr val="accent2"/>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solidFill>
                  <a:schemeClr val="lt1"/>
                </a:solidFill>
              </a:rPr>
              <a:t>          Format</a:t>
            </a:r>
            <a:r>
              <a:rPr b="1" lang="en-US">
                <a:solidFill>
                  <a:schemeClr val="lt1"/>
                </a:solidFill>
              </a:rPr>
              <a:t> </a:t>
            </a:r>
            <a:r>
              <a:rPr b="1" lang="en-US">
                <a:solidFill>
                  <a:schemeClr val="lt1"/>
                </a:solidFill>
              </a:rPr>
              <a:t> : documents Excel et PDF</a:t>
            </a:r>
            <a:r>
              <a:rPr lang="en-US">
                <a:solidFill>
                  <a:schemeClr val="lt1"/>
                </a:solidFill>
              </a:rPr>
              <a:t> </a:t>
            </a:r>
            <a:endParaRPr>
              <a:solidFill>
                <a:schemeClr val="lt1"/>
              </a:solidFill>
            </a:endParaRPr>
          </a:p>
        </p:txBody>
      </p:sp>
      <p:pic>
        <p:nvPicPr>
          <p:cNvPr id="364" name="Google Shape;364;g27a5183edaa_3_31"/>
          <p:cNvPicPr preferRelativeResize="0"/>
          <p:nvPr/>
        </p:nvPicPr>
        <p:blipFill>
          <a:blip r:embed="rId4">
            <a:alphaModFix/>
          </a:blip>
          <a:stretch>
            <a:fillRect/>
          </a:stretch>
        </p:blipFill>
        <p:spPr>
          <a:xfrm>
            <a:off x="6190375" y="3207775"/>
            <a:ext cx="5706250" cy="2913125"/>
          </a:xfrm>
          <a:prstGeom prst="rect">
            <a:avLst/>
          </a:prstGeom>
          <a:noFill/>
          <a:ln>
            <a:noFill/>
          </a:ln>
        </p:spPr>
      </p:pic>
      <p:pic>
        <p:nvPicPr>
          <p:cNvPr id="365" name="Google Shape;365;g27a5183edaa_3_31"/>
          <p:cNvPicPr preferRelativeResize="0"/>
          <p:nvPr/>
        </p:nvPicPr>
        <p:blipFill>
          <a:blip r:embed="rId5">
            <a:alphaModFix/>
          </a:blip>
          <a:stretch>
            <a:fillRect/>
          </a:stretch>
        </p:blipFill>
        <p:spPr>
          <a:xfrm>
            <a:off x="483950" y="3286100"/>
            <a:ext cx="5417649" cy="2834800"/>
          </a:xfrm>
          <a:prstGeom prst="rect">
            <a:avLst/>
          </a:prstGeom>
          <a:noFill/>
          <a:ln>
            <a:noFill/>
          </a:ln>
        </p:spPr>
      </p:pic>
      <p:sp>
        <p:nvSpPr>
          <p:cNvPr id="366" name="Google Shape;366;g27a5183edaa_3_31"/>
          <p:cNvSpPr txBox="1"/>
          <p:nvPr/>
        </p:nvSpPr>
        <p:spPr>
          <a:xfrm>
            <a:off x="1585025" y="6199225"/>
            <a:ext cx="33315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200">
                <a:solidFill>
                  <a:schemeClr val="dk1"/>
                </a:solidFill>
                <a:latin typeface="Malgun Gothic"/>
                <a:ea typeface="Malgun Gothic"/>
                <a:cs typeface="Malgun Gothic"/>
                <a:sym typeface="Malgun Gothic"/>
              </a:rPr>
              <a:t>Rapport Général 2022(PDF)</a:t>
            </a:r>
            <a:endParaRPr b="1" sz="1000"/>
          </a:p>
        </p:txBody>
      </p:sp>
      <p:sp>
        <p:nvSpPr>
          <p:cNvPr id="367" name="Google Shape;367;g27a5183edaa_3_31"/>
          <p:cNvSpPr txBox="1"/>
          <p:nvPr/>
        </p:nvSpPr>
        <p:spPr>
          <a:xfrm>
            <a:off x="7012675" y="6120900"/>
            <a:ext cx="50445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200">
                <a:solidFill>
                  <a:schemeClr val="dk1"/>
                </a:solidFill>
                <a:latin typeface="Malgun Gothic"/>
                <a:ea typeface="Malgun Gothic"/>
                <a:cs typeface="Malgun Gothic"/>
                <a:sym typeface="Malgun Gothic"/>
              </a:rPr>
              <a:t>Relevé des </a:t>
            </a:r>
            <a:r>
              <a:rPr b="1" lang="en-US" sz="1200">
                <a:solidFill>
                  <a:schemeClr val="dk1"/>
                </a:solidFill>
                <a:latin typeface="Malgun Gothic"/>
                <a:ea typeface="Malgun Gothic"/>
                <a:cs typeface="Malgun Gothic"/>
                <a:sym typeface="Malgun Gothic"/>
              </a:rPr>
              <a:t>États</a:t>
            </a:r>
            <a:r>
              <a:rPr b="1" lang="en-US" sz="1200">
                <a:solidFill>
                  <a:schemeClr val="dk1"/>
                </a:solidFill>
                <a:latin typeface="Malgun Gothic"/>
                <a:ea typeface="Malgun Gothic"/>
                <a:cs typeface="Malgun Gothic"/>
                <a:sym typeface="Malgun Gothic"/>
              </a:rPr>
              <a:t> Financiers relatif à l’exercice de 2016 (Excel)</a:t>
            </a:r>
            <a:endParaRPr b="1" sz="1000"/>
          </a:p>
        </p:txBody>
      </p:sp>
      <p:sp>
        <p:nvSpPr>
          <p:cNvPr id="368" name="Google Shape;368;g27a5183edaa_3_31"/>
          <p:cNvSpPr txBox="1"/>
          <p:nvPr/>
        </p:nvSpPr>
        <p:spPr>
          <a:xfrm>
            <a:off x="310650" y="356775"/>
            <a:ext cx="11570700" cy="661800"/>
          </a:xfrm>
          <a:prstGeom prst="rect">
            <a:avLst/>
          </a:prstGeom>
          <a:noFill/>
          <a:ln>
            <a:noFill/>
          </a:ln>
        </p:spPr>
        <p:txBody>
          <a:bodyPr anchorCtr="0" anchor="t" bIns="22850" lIns="45725" spcFirstLastPara="1" rIns="45725" wrap="square" tIns="22850">
            <a:spAutoFit/>
          </a:bodyPr>
          <a:lstStyle/>
          <a:p>
            <a:pPr indent="0" lvl="0" marL="0" marR="0" rtl="0" algn="l">
              <a:lnSpc>
                <a:spcPct val="100000"/>
              </a:lnSpc>
              <a:spcBef>
                <a:spcPts val="0"/>
              </a:spcBef>
              <a:spcAft>
                <a:spcPts val="0"/>
              </a:spcAft>
              <a:buClr>
                <a:srgbClr val="000000"/>
              </a:buClr>
              <a:buSzPts val="4000"/>
              <a:buFont typeface="Arial"/>
              <a:buNone/>
            </a:pPr>
            <a:r>
              <a:rPr lang="en-US" sz="4000">
                <a:solidFill>
                  <a:schemeClr val="dk1"/>
                </a:solidFill>
                <a:latin typeface="Raleway Black"/>
                <a:ea typeface="Raleway Black"/>
                <a:cs typeface="Raleway Black"/>
                <a:sym typeface="Raleway Black"/>
              </a:rPr>
              <a:t>Sources des données brutes</a:t>
            </a:r>
            <a:endParaRPr b="0" i="0" sz="4000" u="none" cap="none" strike="noStrike">
              <a:solidFill>
                <a:schemeClr val="dk1"/>
              </a:solidFill>
              <a:latin typeface="Raleway Black"/>
              <a:ea typeface="Raleway Black"/>
              <a:cs typeface="Raleway Black"/>
              <a:sym typeface="Raleway Black"/>
            </a:endParaRPr>
          </a:p>
        </p:txBody>
      </p:sp>
    </p:spTree>
  </p:cSld>
  <p:clrMapOvr>
    <a:masterClrMapping/>
  </p:clrMapOvr>
</p:sld>
</file>

<file path=ppt/theme/theme1.xml><?xml version="1.0" encoding="utf-8"?>
<a:theme xmlns:a="http://schemas.openxmlformats.org/drawingml/2006/main" xmlns:r="http://schemas.openxmlformats.org/officeDocument/2006/relationships" name="Cover and End Slide Master">
  <a:themeElements>
    <a:clrScheme name="ALLPPT-414">
      <a:dk1>
        <a:srgbClr val="000000"/>
      </a:dk1>
      <a:lt1>
        <a:srgbClr val="FFFFFF"/>
      </a:lt1>
      <a:dk2>
        <a:srgbClr val="1F497D"/>
      </a:dk2>
      <a:lt2>
        <a:srgbClr val="EEECE1"/>
      </a:lt2>
      <a:accent1>
        <a:srgbClr val="62B7E8"/>
      </a:accent1>
      <a:accent2>
        <a:srgbClr val="4185B5"/>
      </a:accent2>
      <a:accent3>
        <a:srgbClr val="285D8D"/>
      </a:accent3>
      <a:accent4>
        <a:srgbClr val="134070"/>
      </a:accent4>
      <a:accent5>
        <a:srgbClr val="091424"/>
      </a:accent5>
      <a:accent6>
        <a:srgbClr val="B4BCEC"/>
      </a:accent6>
      <a:hlink>
        <a:srgbClr val="FFFF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ontents Slide Master">
  <a:themeElements>
    <a:clrScheme name="ALLPPT-414">
      <a:dk1>
        <a:srgbClr val="000000"/>
      </a:dk1>
      <a:lt1>
        <a:srgbClr val="FFFFFF"/>
      </a:lt1>
      <a:dk2>
        <a:srgbClr val="1F497D"/>
      </a:dk2>
      <a:lt2>
        <a:srgbClr val="EEECE1"/>
      </a:lt2>
      <a:accent1>
        <a:srgbClr val="62B7E8"/>
      </a:accent1>
      <a:accent2>
        <a:srgbClr val="4185B5"/>
      </a:accent2>
      <a:accent3>
        <a:srgbClr val="285D8D"/>
      </a:accent3>
      <a:accent4>
        <a:srgbClr val="134070"/>
      </a:accent4>
      <a:accent5>
        <a:srgbClr val="091424"/>
      </a:accent5>
      <a:accent6>
        <a:srgbClr val="929EE3"/>
      </a:accent6>
      <a:hlink>
        <a:srgbClr val="FFFF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ection Break Slide Master">
  <a:themeElements>
    <a:clrScheme name="ALLPPT-414">
      <a:dk1>
        <a:srgbClr val="000000"/>
      </a:dk1>
      <a:lt1>
        <a:srgbClr val="FFFFFF"/>
      </a:lt1>
      <a:dk2>
        <a:srgbClr val="1F497D"/>
      </a:dk2>
      <a:lt2>
        <a:srgbClr val="EEECE1"/>
      </a:lt2>
      <a:accent1>
        <a:srgbClr val="62B7E8"/>
      </a:accent1>
      <a:accent2>
        <a:srgbClr val="4185B5"/>
      </a:accent2>
      <a:accent3>
        <a:srgbClr val="285D8D"/>
      </a:accent3>
      <a:accent4>
        <a:srgbClr val="134070"/>
      </a:accent4>
      <a:accent5>
        <a:srgbClr val="091424"/>
      </a:accent5>
      <a:accent6>
        <a:srgbClr val="B4BCEC"/>
      </a:accent6>
      <a:hlink>
        <a:srgbClr val="FFFF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Contents Slide Master">
  <a:themeElements>
    <a:clrScheme name="ALLPPT-414">
      <a:dk1>
        <a:srgbClr val="000000"/>
      </a:dk1>
      <a:lt1>
        <a:srgbClr val="FFFFFF"/>
      </a:lt1>
      <a:dk2>
        <a:srgbClr val="1F497D"/>
      </a:dk2>
      <a:lt2>
        <a:srgbClr val="EEECE1"/>
      </a:lt2>
      <a:accent1>
        <a:srgbClr val="62B7E8"/>
      </a:accent1>
      <a:accent2>
        <a:srgbClr val="4185B5"/>
      </a:accent2>
      <a:accent3>
        <a:srgbClr val="285D8D"/>
      </a:accent3>
      <a:accent4>
        <a:srgbClr val="134070"/>
      </a:accent4>
      <a:accent5>
        <a:srgbClr val="091424"/>
      </a:accent5>
      <a:accent6>
        <a:srgbClr val="929EE3"/>
      </a:accent6>
      <a:hlink>
        <a:srgbClr val="FFFF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2020-01-20T05:08:25Z</dcterms:created>
  <dc:creator>Allppt.com</dc:creator>
</cp:coreProperties>
</file>